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3" r:id="rId8"/>
    <p:sldId id="262" r:id="rId9"/>
    <p:sldId id="264" r:id="rId10"/>
    <p:sldId id="265" r:id="rId11"/>
    <p:sldId id="266" r:id="rId12"/>
    <p:sldId id="279" r:id="rId13"/>
    <p:sldId id="268" r:id="rId14"/>
    <p:sldId id="281" r:id="rId15"/>
    <p:sldId id="269" r:id="rId16"/>
    <p:sldId id="282" r:id="rId17"/>
    <p:sldId id="280" r:id="rId18"/>
    <p:sldId id="276" r:id="rId19"/>
    <p:sldId id="274" r:id="rId20"/>
    <p:sldId id="273" r:id="rId21"/>
  </p:sldIdLst>
  <p:sldSz cx="9144000" cy="6858000" type="screen4x3"/>
  <p:notesSz cx="6858000" cy="9144000"/>
  <p:defaultTextStyle>
    <a:defPPr>
      <a:defRPr lang="uk-UA"/>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BA4E"/>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21" d="100"/>
          <a:sy n="121" d="100"/>
        </p:scale>
        <p:origin x="-816" y="-108"/>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uk-UA" smtClean="0"/>
              <a:t>Зразок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uk-UA" smtClean="0"/>
              <a:t>Зразок підзаголовка</a:t>
            </a:r>
            <a:endParaRPr lang="en-US" dirty="0"/>
          </a:p>
        </p:txBody>
      </p:sp>
      <p:sp>
        <p:nvSpPr>
          <p:cNvPr id="4" name="Date Placeholder 3"/>
          <p:cNvSpPr>
            <a:spLocks noGrp="1"/>
          </p:cNvSpPr>
          <p:nvPr>
            <p:ph type="dt" sz="half" idx="10"/>
          </p:nvPr>
        </p:nvSpPr>
        <p:spPr/>
        <p:txBody>
          <a:bodyPr/>
          <a:lstStyle>
            <a:lvl1pPr>
              <a:defRPr/>
            </a:lvl1pPr>
          </a:lstStyle>
          <a:p>
            <a:pPr>
              <a:defRPr/>
            </a:pPr>
            <a:fld id="{6A2833FE-BD75-4DF4-A77B-A54DD2FB3322}" type="datetimeFigureOut">
              <a:rPr lang="uk-UA"/>
              <a:pPr>
                <a:defRPr/>
              </a:pPr>
              <a:t>02.07.2020</a:t>
            </a:fld>
            <a:endParaRPr lang="uk-UA"/>
          </a:p>
        </p:txBody>
      </p:sp>
      <p:sp>
        <p:nvSpPr>
          <p:cNvPr id="5" name="Footer Placeholder 4"/>
          <p:cNvSpPr>
            <a:spLocks noGrp="1"/>
          </p:cNvSpPr>
          <p:nvPr>
            <p:ph type="ftr" sz="quarter" idx="11"/>
          </p:nvPr>
        </p:nvSpPr>
        <p:spPr/>
        <p:txBody>
          <a:bodyPr/>
          <a:lstStyle>
            <a:lvl1pPr>
              <a:defRPr/>
            </a:lvl1pPr>
          </a:lstStyle>
          <a:p>
            <a:pPr>
              <a:defRPr/>
            </a:pPr>
            <a:endParaRPr lang="uk-UA"/>
          </a:p>
        </p:txBody>
      </p:sp>
      <p:sp>
        <p:nvSpPr>
          <p:cNvPr id="6" name="Slide Number Placeholder 5"/>
          <p:cNvSpPr>
            <a:spLocks noGrp="1"/>
          </p:cNvSpPr>
          <p:nvPr>
            <p:ph type="sldNum" sz="quarter" idx="12"/>
          </p:nvPr>
        </p:nvSpPr>
        <p:spPr/>
        <p:txBody>
          <a:bodyPr/>
          <a:lstStyle>
            <a:lvl1pPr>
              <a:defRPr/>
            </a:lvl1pPr>
          </a:lstStyle>
          <a:p>
            <a:pPr>
              <a:defRPr/>
            </a:pPr>
            <a:fld id="{57CB812F-641D-48E4-B58C-D34D0707B7AE}" type="slidenum">
              <a:rPr lang="uk-UA"/>
              <a:pPr>
                <a:defRPr/>
              </a:pPr>
              <a:t>‹#›</a:t>
            </a:fld>
            <a:endParaRPr lang="uk-U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dirty="0"/>
          </a:p>
        </p:txBody>
      </p:sp>
      <p:sp>
        <p:nvSpPr>
          <p:cNvPr id="3" name="Vertical Text Placeholder 2"/>
          <p:cNvSpPr>
            <a:spLocks noGrp="1"/>
          </p:cNvSpPr>
          <p:nvPr>
            <p:ph type="body" orient="vert" idx="1"/>
          </p:nvPr>
        </p:nvSpPr>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10"/>
          </p:nvPr>
        </p:nvSpPr>
        <p:spPr/>
        <p:txBody>
          <a:bodyPr/>
          <a:lstStyle>
            <a:lvl1pPr>
              <a:defRPr/>
            </a:lvl1pPr>
          </a:lstStyle>
          <a:p>
            <a:pPr>
              <a:defRPr/>
            </a:pPr>
            <a:fld id="{FD7D010E-03C7-4268-B9FE-8C944EBB9229}" type="datetimeFigureOut">
              <a:rPr lang="uk-UA"/>
              <a:pPr>
                <a:defRPr/>
              </a:pPr>
              <a:t>02.07.2020</a:t>
            </a:fld>
            <a:endParaRPr lang="uk-UA"/>
          </a:p>
        </p:txBody>
      </p:sp>
      <p:sp>
        <p:nvSpPr>
          <p:cNvPr id="5" name="Footer Placeholder 4"/>
          <p:cNvSpPr>
            <a:spLocks noGrp="1"/>
          </p:cNvSpPr>
          <p:nvPr>
            <p:ph type="ftr" sz="quarter" idx="11"/>
          </p:nvPr>
        </p:nvSpPr>
        <p:spPr/>
        <p:txBody>
          <a:bodyPr/>
          <a:lstStyle>
            <a:lvl1pPr>
              <a:defRPr/>
            </a:lvl1pPr>
          </a:lstStyle>
          <a:p>
            <a:pPr>
              <a:defRPr/>
            </a:pPr>
            <a:endParaRPr lang="uk-UA"/>
          </a:p>
        </p:txBody>
      </p:sp>
      <p:sp>
        <p:nvSpPr>
          <p:cNvPr id="6" name="Slide Number Placeholder 5"/>
          <p:cNvSpPr>
            <a:spLocks noGrp="1"/>
          </p:cNvSpPr>
          <p:nvPr>
            <p:ph type="sldNum" sz="quarter" idx="12"/>
          </p:nvPr>
        </p:nvSpPr>
        <p:spPr/>
        <p:txBody>
          <a:bodyPr/>
          <a:lstStyle>
            <a:lvl1pPr>
              <a:defRPr/>
            </a:lvl1pPr>
          </a:lstStyle>
          <a:p>
            <a:pPr>
              <a:defRPr/>
            </a:pPr>
            <a:fld id="{27E3948C-A811-4342-97D3-6EC1B27C2B03}" type="slidenum">
              <a:rPr lang="uk-UA"/>
              <a:pPr>
                <a:defRPr/>
              </a:pPr>
              <a:t>‹#›</a:t>
            </a:fld>
            <a:endParaRPr 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uk-UA" smtClean="0"/>
              <a:t>Зразок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10"/>
          </p:nvPr>
        </p:nvSpPr>
        <p:spPr/>
        <p:txBody>
          <a:bodyPr/>
          <a:lstStyle>
            <a:lvl1pPr>
              <a:defRPr/>
            </a:lvl1pPr>
          </a:lstStyle>
          <a:p>
            <a:pPr>
              <a:defRPr/>
            </a:pPr>
            <a:fld id="{ACC5C227-80D1-46A5-9C19-CD04E6B51E91}" type="datetimeFigureOut">
              <a:rPr lang="uk-UA"/>
              <a:pPr>
                <a:defRPr/>
              </a:pPr>
              <a:t>02.07.2020</a:t>
            </a:fld>
            <a:endParaRPr lang="uk-UA"/>
          </a:p>
        </p:txBody>
      </p:sp>
      <p:sp>
        <p:nvSpPr>
          <p:cNvPr id="5" name="Footer Placeholder 4"/>
          <p:cNvSpPr>
            <a:spLocks noGrp="1"/>
          </p:cNvSpPr>
          <p:nvPr>
            <p:ph type="ftr" sz="quarter" idx="11"/>
          </p:nvPr>
        </p:nvSpPr>
        <p:spPr/>
        <p:txBody>
          <a:bodyPr/>
          <a:lstStyle>
            <a:lvl1pPr>
              <a:defRPr/>
            </a:lvl1pPr>
          </a:lstStyle>
          <a:p>
            <a:pPr>
              <a:defRPr/>
            </a:pPr>
            <a:endParaRPr lang="uk-UA"/>
          </a:p>
        </p:txBody>
      </p:sp>
      <p:sp>
        <p:nvSpPr>
          <p:cNvPr id="6" name="Slide Number Placeholder 5"/>
          <p:cNvSpPr>
            <a:spLocks noGrp="1"/>
          </p:cNvSpPr>
          <p:nvPr>
            <p:ph type="sldNum" sz="quarter" idx="12"/>
          </p:nvPr>
        </p:nvSpPr>
        <p:spPr/>
        <p:txBody>
          <a:bodyPr/>
          <a:lstStyle>
            <a:lvl1pPr>
              <a:defRPr/>
            </a:lvl1pPr>
          </a:lstStyle>
          <a:p>
            <a:pPr>
              <a:defRPr/>
            </a:pPr>
            <a:fld id="{261A0BD1-8570-4CC9-B16B-5B9A9E958182}" type="slidenum">
              <a:rPr lang="uk-UA"/>
              <a:pPr>
                <a:defRPr/>
              </a:pPr>
              <a:t>‹#›</a:t>
            </a:fld>
            <a:endParaRPr lang="uk-U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dirty="0"/>
          </a:p>
        </p:txBody>
      </p:sp>
      <p:sp>
        <p:nvSpPr>
          <p:cNvPr id="3" name="Content Placeholder 2"/>
          <p:cNvSpPr>
            <a:spLocks noGrp="1"/>
          </p:cNvSpPr>
          <p:nvPr>
            <p:ph idx="1"/>
          </p:nvPr>
        </p:nvSpPr>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10"/>
          </p:nvPr>
        </p:nvSpPr>
        <p:spPr/>
        <p:txBody>
          <a:bodyPr/>
          <a:lstStyle>
            <a:lvl1pPr>
              <a:defRPr/>
            </a:lvl1pPr>
          </a:lstStyle>
          <a:p>
            <a:pPr>
              <a:defRPr/>
            </a:pPr>
            <a:fld id="{65AE22EC-80E6-429F-88C0-EE3717113C40}" type="datetimeFigureOut">
              <a:rPr lang="uk-UA"/>
              <a:pPr>
                <a:defRPr/>
              </a:pPr>
              <a:t>02.07.2020</a:t>
            </a:fld>
            <a:endParaRPr lang="uk-UA"/>
          </a:p>
        </p:txBody>
      </p:sp>
      <p:sp>
        <p:nvSpPr>
          <p:cNvPr id="5" name="Footer Placeholder 4"/>
          <p:cNvSpPr>
            <a:spLocks noGrp="1"/>
          </p:cNvSpPr>
          <p:nvPr>
            <p:ph type="ftr" sz="quarter" idx="11"/>
          </p:nvPr>
        </p:nvSpPr>
        <p:spPr/>
        <p:txBody>
          <a:bodyPr/>
          <a:lstStyle>
            <a:lvl1pPr>
              <a:defRPr/>
            </a:lvl1pPr>
          </a:lstStyle>
          <a:p>
            <a:pPr>
              <a:defRPr/>
            </a:pPr>
            <a:endParaRPr lang="uk-UA"/>
          </a:p>
        </p:txBody>
      </p:sp>
      <p:sp>
        <p:nvSpPr>
          <p:cNvPr id="6" name="Slide Number Placeholder 5"/>
          <p:cNvSpPr>
            <a:spLocks noGrp="1"/>
          </p:cNvSpPr>
          <p:nvPr>
            <p:ph type="sldNum" sz="quarter" idx="12"/>
          </p:nvPr>
        </p:nvSpPr>
        <p:spPr/>
        <p:txBody>
          <a:bodyPr/>
          <a:lstStyle>
            <a:lvl1pPr>
              <a:defRPr/>
            </a:lvl1pPr>
          </a:lstStyle>
          <a:p>
            <a:pPr>
              <a:defRPr/>
            </a:pPr>
            <a:fld id="{27B37EC5-53C5-46B4-AAD4-EB3872F538B8}" type="slidenum">
              <a:rPr lang="uk-UA"/>
              <a:pPr>
                <a:defRPr/>
              </a:pPr>
              <a:t>‹#›</a:t>
            </a:fld>
            <a:endParaRPr lang="uk-U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uk-UA" smtClean="0"/>
              <a:t>Зразок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uk-UA" smtClean="0"/>
              <a:t>Зразок тексту</a:t>
            </a:r>
          </a:p>
        </p:txBody>
      </p:sp>
      <p:sp>
        <p:nvSpPr>
          <p:cNvPr id="4" name="Date Placeholder 3"/>
          <p:cNvSpPr>
            <a:spLocks noGrp="1"/>
          </p:cNvSpPr>
          <p:nvPr>
            <p:ph type="dt" sz="half" idx="10"/>
          </p:nvPr>
        </p:nvSpPr>
        <p:spPr/>
        <p:txBody>
          <a:bodyPr/>
          <a:lstStyle>
            <a:lvl1pPr>
              <a:defRPr/>
            </a:lvl1pPr>
          </a:lstStyle>
          <a:p>
            <a:pPr>
              <a:defRPr/>
            </a:pPr>
            <a:fld id="{DAF2627F-AD17-49A0-BE45-77F3F731EDC4}" type="datetimeFigureOut">
              <a:rPr lang="uk-UA"/>
              <a:pPr>
                <a:defRPr/>
              </a:pPr>
              <a:t>02.07.2020</a:t>
            </a:fld>
            <a:endParaRPr lang="uk-UA"/>
          </a:p>
        </p:txBody>
      </p:sp>
      <p:sp>
        <p:nvSpPr>
          <p:cNvPr id="5" name="Footer Placeholder 4"/>
          <p:cNvSpPr>
            <a:spLocks noGrp="1"/>
          </p:cNvSpPr>
          <p:nvPr>
            <p:ph type="ftr" sz="quarter" idx="11"/>
          </p:nvPr>
        </p:nvSpPr>
        <p:spPr/>
        <p:txBody>
          <a:bodyPr/>
          <a:lstStyle>
            <a:lvl1pPr>
              <a:defRPr/>
            </a:lvl1pPr>
          </a:lstStyle>
          <a:p>
            <a:pPr>
              <a:defRPr/>
            </a:pPr>
            <a:endParaRPr lang="uk-UA"/>
          </a:p>
        </p:txBody>
      </p:sp>
      <p:sp>
        <p:nvSpPr>
          <p:cNvPr id="6" name="Slide Number Placeholder 5"/>
          <p:cNvSpPr>
            <a:spLocks noGrp="1"/>
          </p:cNvSpPr>
          <p:nvPr>
            <p:ph type="sldNum" sz="quarter" idx="12"/>
          </p:nvPr>
        </p:nvSpPr>
        <p:spPr/>
        <p:txBody>
          <a:bodyPr/>
          <a:lstStyle>
            <a:lvl1pPr>
              <a:defRPr/>
            </a:lvl1pPr>
          </a:lstStyle>
          <a:p>
            <a:pPr>
              <a:defRPr/>
            </a:pPr>
            <a:fld id="{6CACC958-7729-4353-BE9E-C7C561F8B89F}" type="slidenum">
              <a:rPr lang="uk-UA"/>
              <a:pPr>
                <a:defRPr/>
              </a:pPr>
              <a:t>‹#›</a:t>
            </a:fld>
            <a:endParaRPr lang="uk-U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5" name="Date Placeholder 3"/>
          <p:cNvSpPr>
            <a:spLocks noGrp="1"/>
          </p:cNvSpPr>
          <p:nvPr>
            <p:ph type="dt" sz="half" idx="10"/>
          </p:nvPr>
        </p:nvSpPr>
        <p:spPr/>
        <p:txBody>
          <a:bodyPr/>
          <a:lstStyle>
            <a:lvl1pPr>
              <a:defRPr/>
            </a:lvl1pPr>
          </a:lstStyle>
          <a:p>
            <a:pPr>
              <a:defRPr/>
            </a:pPr>
            <a:fld id="{024F7BA0-9E97-43B5-9B17-E886A93CA72F}" type="datetimeFigureOut">
              <a:rPr lang="uk-UA"/>
              <a:pPr>
                <a:defRPr/>
              </a:pPr>
              <a:t>02.07.2020</a:t>
            </a:fld>
            <a:endParaRPr lang="uk-UA"/>
          </a:p>
        </p:txBody>
      </p:sp>
      <p:sp>
        <p:nvSpPr>
          <p:cNvPr id="6" name="Footer Placeholder 4"/>
          <p:cNvSpPr>
            <a:spLocks noGrp="1"/>
          </p:cNvSpPr>
          <p:nvPr>
            <p:ph type="ftr" sz="quarter" idx="11"/>
          </p:nvPr>
        </p:nvSpPr>
        <p:spPr/>
        <p:txBody>
          <a:bodyPr/>
          <a:lstStyle>
            <a:lvl1pPr>
              <a:defRPr/>
            </a:lvl1pPr>
          </a:lstStyle>
          <a:p>
            <a:pPr>
              <a:defRPr/>
            </a:pPr>
            <a:endParaRPr lang="uk-UA"/>
          </a:p>
        </p:txBody>
      </p:sp>
      <p:sp>
        <p:nvSpPr>
          <p:cNvPr id="7" name="Slide Number Placeholder 5"/>
          <p:cNvSpPr>
            <a:spLocks noGrp="1"/>
          </p:cNvSpPr>
          <p:nvPr>
            <p:ph type="sldNum" sz="quarter" idx="12"/>
          </p:nvPr>
        </p:nvSpPr>
        <p:spPr/>
        <p:txBody>
          <a:bodyPr/>
          <a:lstStyle>
            <a:lvl1pPr>
              <a:defRPr/>
            </a:lvl1pPr>
          </a:lstStyle>
          <a:p>
            <a:pPr>
              <a:defRPr/>
            </a:pPr>
            <a:fld id="{8187D6F9-52E5-45CF-8B66-DF9A3FCBDAF5}" type="slidenum">
              <a:rPr lang="uk-UA"/>
              <a:pPr>
                <a:defRPr/>
              </a:pPr>
              <a:t>‹#›</a:t>
            </a:fld>
            <a:endParaRPr lang="uk-U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uk-UA" smtClean="0"/>
              <a:t>Зразок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4" name="Content Placeholder 3"/>
          <p:cNvSpPr>
            <a:spLocks noGrp="1"/>
          </p:cNvSpPr>
          <p:nvPr>
            <p:ph sz="half" idx="2"/>
          </p:nvPr>
        </p:nvSpPr>
        <p:spPr>
          <a:xfrm>
            <a:off x="629842" y="2505075"/>
            <a:ext cx="3868340" cy="3684588"/>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6" name="Content Placeholder 5"/>
          <p:cNvSpPr>
            <a:spLocks noGrp="1"/>
          </p:cNvSpPr>
          <p:nvPr>
            <p:ph sz="quarter" idx="4"/>
          </p:nvPr>
        </p:nvSpPr>
        <p:spPr>
          <a:xfrm>
            <a:off x="4629150" y="2505075"/>
            <a:ext cx="3887391" cy="3684588"/>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7" name="Date Placeholder 3"/>
          <p:cNvSpPr>
            <a:spLocks noGrp="1"/>
          </p:cNvSpPr>
          <p:nvPr>
            <p:ph type="dt" sz="half" idx="10"/>
          </p:nvPr>
        </p:nvSpPr>
        <p:spPr/>
        <p:txBody>
          <a:bodyPr/>
          <a:lstStyle>
            <a:lvl1pPr>
              <a:defRPr/>
            </a:lvl1pPr>
          </a:lstStyle>
          <a:p>
            <a:pPr>
              <a:defRPr/>
            </a:pPr>
            <a:fld id="{314322DE-C77A-48E8-B36C-E27C44245696}" type="datetimeFigureOut">
              <a:rPr lang="uk-UA"/>
              <a:pPr>
                <a:defRPr/>
              </a:pPr>
              <a:t>02.07.2020</a:t>
            </a:fld>
            <a:endParaRPr lang="uk-UA"/>
          </a:p>
        </p:txBody>
      </p:sp>
      <p:sp>
        <p:nvSpPr>
          <p:cNvPr id="8" name="Footer Placeholder 4"/>
          <p:cNvSpPr>
            <a:spLocks noGrp="1"/>
          </p:cNvSpPr>
          <p:nvPr>
            <p:ph type="ftr" sz="quarter" idx="11"/>
          </p:nvPr>
        </p:nvSpPr>
        <p:spPr/>
        <p:txBody>
          <a:bodyPr/>
          <a:lstStyle>
            <a:lvl1pPr>
              <a:defRPr/>
            </a:lvl1pPr>
          </a:lstStyle>
          <a:p>
            <a:pPr>
              <a:defRPr/>
            </a:pPr>
            <a:endParaRPr lang="uk-UA"/>
          </a:p>
        </p:txBody>
      </p:sp>
      <p:sp>
        <p:nvSpPr>
          <p:cNvPr id="9" name="Slide Number Placeholder 5"/>
          <p:cNvSpPr>
            <a:spLocks noGrp="1"/>
          </p:cNvSpPr>
          <p:nvPr>
            <p:ph type="sldNum" sz="quarter" idx="12"/>
          </p:nvPr>
        </p:nvSpPr>
        <p:spPr/>
        <p:txBody>
          <a:bodyPr/>
          <a:lstStyle>
            <a:lvl1pPr>
              <a:defRPr/>
            </a:lvl1pPr>
          </a:lstStyle>
          <a:p>
            <a:pPr>
              <a:defRPr/>
            </a:pPr>
            <a:fld id="{19938367-7986-4F3F-8BDD-59D234C6F765}" type="slidenum">
              <a:rPr lang="uk-UA"/>
              <a:pPr>
                <a:defRPr/>
              </a:pPr>
              <a:t>‹#›</a:t>
            </a:fld>
            <a:endParaRPr lang="uk-U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dirty="0"/>
          </a:p>
        </p:txBody>
      </p:sp>
      <p:sp>
        <p:nvSpPr>
          <p:cNvPr id="3" name="Date Placeholder 3"/>
          <p:cNvSpPr>
            <a:spLocks noGrp="1"/>
          </p:cNvSpPr>
          <p:nvPr>
            <p:ph type="dt" sz="half" idx="10"/>
          </p:nvPr>
        </p:nvSpPr>
        <p:spPr/>
        <p:txBody>
          <a:bodyPr/>
          <a:lstStyle>
            <a:lvl1pPr>
              <a:defRPr/>
            </a:lvl1pPr>
          </a:lstStyle>
          <a:p>
            <a:pPr>
              <a:defRPr/>
            </a:pPr>
            <a:fld id="{41553E9E-0797-4108-BB93-E2FD9A8D2A20}" type="datetimeFigureOut">
              <a:rPr lang="uk-UA"/>
              <a:pPr>
                <a:defRPr/>
              </a:pPr>
              <a:t>02.07.2020</a:t>
            </a:fld>
            <a:endParaRPr lang="uk-UA"/>
          </a:p>
        </p:txBody>
      </p:sp>
      <p:sp>
        <p:nvSpPr>
          <p:cNvPr id="4" name="Footer Placeholder 4"/>
          <p:cNvSpPr>
            <a:spLocks noGrp="1"/>
          </p:cNvSpPr>
          <p:nvPr>
            <p:ph type="ftr" sz="quarter" idx="11"/>
          </p:nvPr>
        </p:nvSpPr>
        <p:spPr/>
        <p:txBody>
          <a:bodyPr/>
          <a:lstStyle>
            <a:lvl1pPr>
              <a:defRPr/>
            </a:lvl1pPr>
          </a:lstStyle>
          <a:p>
            <a:pPr>
              <a:defRPr/>
            </a:pPr>
            <a:endParaRPr lang="uk-UA"/>
          </a:p>
        </p:txBody>
      </p:sp>
      <p:sp>
        <p:nvSpPr>
          <p:cNvPr id="5" name="Slide Number Placeholder 5"/>
          <p:cNvSpPr>
            <a:spLocks noGrp="1"/>
          </p:cNvSpPr>
          <p:nvPr>
            <p:ph type="sldNum" sz="quarter" idx="12"/>
          </p:nvPr>
        </p:nvSpPr>
        <p:spPr/>
        <p:txBody>
          <a:bodyPr/>
          <a:lstStyle>
            <a:lvl1pPr>
              <a:defRPr/>
            </a:lvl1pPr>
          </a:lstStyle>
          <a:p>
            <a:pPr>
              <a:defRPr/>
            </a:pPr>
            <a:fld id="{D335988B-A3B3-43C2-B03F-4C7E145BCC9D}" type="slidenum">
              <a:rPr lang="uk-UA"/>
              <a:pPr>
                <a:defRPr/>
              </a:pPr>
              <a:t>‹#›</a:t>
            </a:fld>
            <a:endParaRPr lang="uk-U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2D58698-6C5D-4FFF-B12F-5D7AE64A9B03}" type="datetimeFigureOut">
              <a:rPr lang="uk-UA"/>
              <a:pPr>
                <a:defRPr/>
              </a:pPr>
              <a:t>02.07.2020</a:t>
            </a:fld>
            <a:endParaRPr lang="uk-UA"/>
          </a:p>
        </p:txBody>
      </p:sp>
      <p:sp>
        <p:nvSpPr>
          <p:cNvPr id="3" name="Footer Placeholder 4"/>
          <p:cNvSpPr>
            <a:spLocks noGrp="1"/>
          </p:cNvSpPr>
          <p:nvPr>
            <p:ph type="ftr" sz="quarter" idx="11"/>
          </p:nvPr>
        </p:nvSpPr>
        <p:spPr/>
        <p:txBody>
          <a:bodyPr/>
          <a:lstStyle>
            <a:lvl1pPr>
              <a:defRPr/>
            </a:lvl1pPr>
          </a:lstStyle>
          <a:p>
            <a:pPr>
              <a:defRPr/>
            </a:pPr>
            <a:endParaRPr lang="uk-UA"/>
          </a:p>
        </p:txBody>
      </p:sp>
      <p:sp>
        <p:nvSpPr>
          <p:cNvPr id="4" name="Slide Number Placeholder 5"/>
          <p:cNvSpPr>
            <a:spLocks noGrp="1"/>
          </p:cNvSpPr>
          <p:nvPr>
            <p:ph type="sldNum" sz="quarter" idx="12"/>
          </p:nvPr>
        </p:nvSpPr>
        <p:spPr/>
        <p:txBody>
          <a:bodyPr/>
          <a:lstStyle>
            <a:lvl1pPr>
              <a:defRPr/>
            </a:lvl1pPr>
          </a:lstStyle>
          <a:p>
            <a:pPr>
              <a:defRPr/>
            </a:pPr>
            <a:fld id="{E12B2488-C034-43C0-AF12-8D218AB5EA86}" type="slidenum">
              <a:rPr lang="uk-UA"/>
              <a:pPr>
                <a:defRPr/>
              </a:pPr>
              <a:t>‹#›</a:t>
            </a:fld>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uk-UA" smtClean="0"/>
              <a:t>Зразок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smtClean="0"/>
              <a:t>Зразок тексту</a:t>
            </a:r>
          </a:p>
        </p:txBody>
      </p:sp>
      <p:sp>
        <p:nvSpPr>
          <p:cNvPr id="5" name="Date Placeholder 3"/>
          <p:cNvSpPr>
            <a:spLocks noGrp="1"/>
          </p:cNvSpPr>
          <p:nvPr>
            <p:ph type="dt" sz="half" idx="10"/>
          </p:nvPr>
        </p:nvSpPr>
        <p:spPr/>
        <p:txBody>
          <a:bodyPr/>
          <a:lstStyle>
            <a:lvl1pPr>
              <a:defRPr/>
            </a:lvl1pPr>
          </a:lstStyle>
          <a:p>
            <a:pPr>
              <a:defRPr/>
            </a:pPr>
            <a:fld id="{BE4D9FE4-9343-4E5E-8B99-1BEE7639DEEA}" type="datetimeFigureOut">
              <a:rPr lang="uk-UA"/>
              <a:pPr>
                <a:defRPr/>
              </a:pPr>
              <a:t>02.07.2020</a:t>
            </a:fld>
            <a:endParaRPr lang="uk-UA"/>
          </a:p>
        </p:txBody>
      </p:sp>
      <p:sp>
        <p:nvSpPr>
          <p:cNvPr id="6" name="Footer Placeholder 4"/>
          <p:cNvSpPr>
            <a:spLocks noGrp="1"/>
          </p:cNvSpPr>
          <p:nvPr>
            <p:ph type="ftr" sz="quarter" idx="11"/>
          </p:nvPr>
        </p:nvSpPr>
        <p:spPr/>
        <p:txBody>
          <a:bodyPr/>
          <a:lstStyle>
            <a:lvl1pPr>
              <a:defRPr/>
            </a:lvl1pPr>
          </a:lstStyle>
          <a:p>
            <a:pPr>
              <a:defRPr/>
            </a:pPr>
            <a:endParaRPr lang="uk-UA"/>
          </a:p>
        </p:txBody>
      </p:sp>
      <p:sp>
        <p:nvSpPr>
          <p:cNvPr id="7" name="Slide Number Placeholder 5"/>
          <p:cNvSpPr>
            <a:spLocks noGrp="1"/>
          </p:cNvSpPr>
          <p:nvPr>
            <p:ph type="sldNum" sz="quarter" idx="12"/>
          </p:nvPr>
        </p:nvSpPr>
        <p:spPr/>
        <p:txBody>
          <a:bodyPr/>
          <a:lstStyle>
            <a:lvl1pPr>
              <a:defRPr/>
            </a:lvl1pPr>
          </a:lstStyle>
          <a:p>
            <a:pPr>
              <a:defRPr/>
            </a:pPr>
            <a:fld id="{87D7438B-33D7-46BA-8BCC-AF9F30F87C39}" type="slidenum">
              <a:rPr lang="uk-UA"/>
              <a:pPr>
                <a:defRPr/>
              </a:pPr>
              <a:t>‹#›</a:t>
            </a:fld>
            <a:endParaRPr lang="uk-U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uk-UA" smtClean="0"/>
              <a:t>Зразок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uk-UA" noProof="0" smtClean="0"/>
              <a:t>Клацніть піктограму, щоб додати зображення</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smtClean="0"/>
              <a:t>Зразок тексту</a:t>
            </a:r>
          </a:p>
        </p:txBody>
      </p:sp>
      <p:sp>
        <p:nvSpPr>
          <p:cNvPr id="5" name="Date Placeholder 3"/>
          <p:cNvSpPr>
            <a:spLocks noGrp="1"/>
          </p:cNvSpPr>
          <p:nvPr>
            <p:ph type="dt" sz="half" idx="10"/>
          </p:nvPr>
        </p:nvSpPr>
        <p:spPr/>
        <p:txBody>
          <a:bodyPr/>
          <a:lstStyle>
            <a:lvl1pPr>
              <a:defRPr/>
            </a:lvl1pPr>
          </a:lstStyle>
          <a:p>
            <a:pPr>
              <a:defRPr/>
            </a:pPr>
            <a:fld id="{D982AF50-C696-431E-BAFF-30E6A2C75624}" type="datetimeFigureOut">
              <a:rPr lang="uk-UA"/>
              <a:pPr>
                <a:defRPr/>
              </a:pPr>
              <a:t>02.07.2020</a:t>
            </a:fld>
            <a:endParaRPr lang="uk-UA"/>
          </a:p>
        </p:txBody>
      </p:sp>
      <p:sp>
        <p:nvSpPr>
          <p:cNvPr id="6" name="Footer Placeholder 4"/>
          <p:cNvSpPr>
            <a:spLocks noGrp="1"/>
          </p:cNvSpPr>
          <p:nvPr>
            <p:ph type="ftr" sz="quarter" idx="11"/>
          </p:nvPr>
        </p:nvSpPr>
        <p:spPr/>
        <p:txBody>
          <a:bodyPr/>
          <a:lstStyle>
            <a:lvl1pPr>
              <a:defRPr/>
            </a:lvl1pPr>
          </a:lstStyle>
          <a:p>
            <a:pPr>
              <a:defRPr/>
            </a:pPr>
            <a:endParaRPr lang="uk-UA"/>
          </a:p>
        </p:txBody>
      </p:sp>
      <p:sp>
        <p:nvSpPr>
          <p:cNvPr id="7" name="Slide Number Placeholder 5"/>
          <p:cNvSpPr>
            <a:spLocks noGrp="1"/>
          </p:cNvSpPr>
          <p:nvPr>
            <p:ph type="sldNum" sz="quarter" idx="12"/>
          </p:nvPr>
        </p:nvSpPr>
        <p:spPr/>
        <p:txBody>
          <a:bodyPr/>
          <a:lstStyle>
            <a:lvl1pPr>
              <a:defRPr/>
            </a:lvl1pPr>
          </a:lstStyle>
          <a:p>
            <a:pPr>
              <a:defRPr/>
            </a:pPr>
            <a:fld id="{214DCDF8-069B-4023-81CE-142699B828FD}" type="slidenum">
              <a:rPr lang="uk-UA"/>
              <a:pPr>
                <a:defRPr/>
              </a:pPr>
              <a:t>‹#›</a:t>
            </a:fld>
            <a:endParaRPr lang="uk-U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uk-UA" smtClean="0"/>
              <a:t>Зразок заголовка</a:t>
            </a:r>
            <a:endParaRPr lang="en-US" smtClean="0"/>
          </a:p>
        </p:txBody>
      </p:sp>
      <p:sp>
        <p:nvSpPr>
          <p:cNvPr id="1027"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smtClean="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71E3881-6C11-44AD-9E2F-F65A82214B42}" type="datetimeFigureOut">
              <a:rPr lang="uk-UA"/>
              <a:pPr>
                <a:defRPr/>
              </a:pPr>
              <a:t>02.07.2020</a:t>
            </a:fld>
            <a:endParaRPr lang="uk-UA"/>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uk-UA"/>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cs typeface="+mn-cs"/>
              </a:defRPr>
            </a:lvl1pPr>
          </a:lstStyle>
          <a:p>
            <a:pPr>
              <a:defRPr/>
            </a:pPr>
            <a:fld id="{0936CFAD-5B4D-405B-B512-0EE3F7AA8CF9}" type="slidenum">
              <a:rPr lang="uk-UA"/>
              <a:pPr>
                <a:defRPr/>
              </a:pPr>
              <a:t>‹#›</a:t>
            </a:fld>
            <a:endParaRPr lang="uk-UA"/>
          </a:p>
        </p:txBody>
      </p:sp>
    </p:spTree>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ідзаголовок 2"/>
          <p:cNvSpPr>
            <a:spLocks noGrp="1"/>
          </p:cNvSpPr>
          <p:nvPr>
            <p:ph type="subTitle" idx="1"/>
          </p:nvPr>
        </p:nvSpPr>
        <p:spPr>
          <a:xfrm>
            <a:off x="1118852" y="3820980"/>
            <a:ext cx="6858000" cy="738142"/>
          </a:xfrm>
        </p:spPr>
        <p:txBody>
          <a:bodyPr rtlCol="0">
            <a:normAutofit/>
          </a:bodyPr>
          <a:lstStyle/>
          <a:p>
            <a:pPr eaLnBrk="1" fontAlgn="auto" hangingPunct="1">
              <a:spcAft>
                <a:spcPts val="0"/>
              </a:spcAft>
              <a:buFont typeface="Arial" panose="020B0604020202020204" pitchFamily="34" charset="0"/>
              <a:buNone/>
              <a:defRPr/>
            </a:pPr>
            <a:r>
              <a:rPr lang="uk-UA" sz="3600" b="1" dirty="0" smtClean="0">
                <a:ln w="10160">
                  <a:solidFill>
                    <a:srgbClr val="AEBA4E"/>
                  </a:solidFill>
                  <a:prstDash val="solid"/>
                </a:ln>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Подзаголовок слайда</a:t>
            </a:r>
            <a:endParaRPr lang="uk-UA" sz="3600" b="1" dirty="0">
              <a:ln w="10160">
                <a:solidFill>
                  <a:srgbClr val="AEBA4E"/>
                </a:solidFill>
                <a:prstDash val="solid"/>
              </a:ln>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sp>
        <p:nvSpPr>
          <p:cNvPr id="4" name="Округлений прямокутник 3"/>
          <p:cNvSpPr/>
          <p:nvPr/>
        </p:nvSpPr>
        <p:spPr>
          <a:xfrm>
            <a:off x="274638" y="130175"/>
            <a:ext cx="8607425" cy="65976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6000" b="1">
                <a:solidFill>
                  <a:srgbClr val="385723"/>
                </a:solidFill>
                <a:latin typeface="Bookman Old Style" pitchFamily="18" charset="0"/>
                <a:cs typeface="Arial" charset="0"/>
              </a:rPr>
              <a:t>ЗВІТ РОБОТИ </a:t>
            </a:r>
            <a:r>
              <a:rPr lang="uk-UA" sz="5400" b="1">
                <a:solidFill>
                  <a:srgbClr val="385723"/>
                </a:solidFill>
                <a:latin typeface="Bookman Old Style" pitchFamily="18" charset="0"/>
                <a:cs typeface="Arial" charset="0"/>
              </a:rPr>
              <a:t>методичної комісії хірургічного циклу</a:t>
            </a:r>
          </a:p>
          <a:p>
            <a:pPr algn="ctr">
              <a:defRPr/>
            </a:pPr>
            <a:r>
              <a:rPr lang="uk-UA" sz="3600" b="1">
                <a:solidFill>
                  <a:srgbClr val="385723"/>
                </a:solidFill>
                <a:latin typeface="Bookman Old Style" pitchFamily="18" charset="0"/>
                <a:cs typeface="Arial" charset="0"/>
              </a:rPr>
              <a:t>за 201</a:t>
            </a:r>
            <a:r>
              <a:rPr lang="uk-UA" sz="3600" b="1">
                <a:solidFill>
                  <a:srgbClr val="385723"/>
                </a:solidFill>
                <a:latin typeface="Arial" charset="0"/>
                <a:cs typeface="Arial" charset="0"/>
              </a:rPr>
              <a:t>9</a:t>
            </a:r>
            <a:r>
              <a:rPr lang="uk-UA" sz="3600" b="1">
                <a:solidFill>
                  <a:srgbClr val="385723"/>
                </a:solidFill>
                <a:latin typeface="Bookman Old Style" pitchFamily="18" charset="0"/>
                <a:cs typeface="Arial" charset="0"/>
              </a:rPr>
              <a:t> – 20</a:t>
            </a:r>
            <a:r>
              <a:rPr lang="uk-UA" sz="3600" b="1">
                <a:solidFill>
                  <a:srgbClr val="385723"/>
                </a:solidFill>
                <a:latin typeface="Arial" charset="0"/>
                <a:cs typeface="Arial" charset="0"/>
              </a:rPr>
              <a:t>20</a:t>
            </a:r>
            <a:r>
              <a:rPr lang="uk-UA" sz="3600" b="1">
                <a:solidFill>
                  <a:srgbClr val="385723"/>
                </a:solidFill>
                <a:latin typeface="Bookman Old Style" pitchFamily="18" charset="0"/>
                <a:cs typeface="Arial" charset="0"/>
              </a:rPr>
              <a:t> навчальний рік</a:t>
            </a:r>
            <a:r>
              <a:rPr lang="uk-UA" sz="5400" b="1">
                <a:solidFill>
                  <a:srgbClr val="385723"/>
                </a:solidFill>
                <a:latin typeface="Bookman Old Style" pitchFamily="18" charset="0"/>
                <a:cs typeface="Arial" charset="0"/>
              </a:rPr>
              <a:t> </a:t>
            </a:r>
            <a:endParaRPr lang="uk-UA" sz="5400">
              <a:solidFill>
                <a:srgbClr val="385723"/>
              </a:solidFill>
              <a:cs typeface="Arial"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Округлений прямокутник 3"/>
          <p:cNvSpPr/>
          <p:nvPr/>
        </p:nvSpPr>
        <p:spPr>
          <a:xfrm>
            <a:off x="261260" y="65314"/>
            <a:ext cx="8647609" cy="120178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uk-UA" sz="4000" b="1" dirty="0">
                <a:ln w="10160">
                  <a:solidFill>
                    <a:srgbClr val="FFC000">
                      <a:lumMod val="20000"/>
                      <a:lumOff val="80000"/>
                    </a:srgbClr>
                  </a:solidFill>
                  <a:prstDash val="solid"/>
                </a:ln>
                <a:solidFill>
                  <a:schemeClr val="accent6">
                    <a:lumMod val="50000"/>
                  </a:schemeClr>
                </a:solidFill>
                <a:effectLst>
                  <a:outerShdw blurRad="38100" dist="22860" dir="5400000" algn="tl" rotWithShape="0">
                    <a:srgbClr val="000000">
                      <a:alpha val="30000"/>
                    </a:srgbClr>
                  </a:outerShdw>
                </a:effectLst>
                <a:latin typeface="Times New Roman" panose="02020603050405020304" pitchFamily="18" charset="0"/>
                <a:ea typeface="+mj-ea"/>
                <a:cs typeface="Times New Roman" panose="02020603050405020304" pitchFamily="18" charset="0"/>
              </a:rPr>
              <a:t>ДОПОВІДІ:</a:t>
            </a:r>
            <a:endParaRPr lang="uk-UA" sz="4000" dirty="0">
              <a:solidFill>
                <a:schemeClr val="accent6">
                  <a:lumMod val="50000"/>
                </a:schemeClr>
              </a:solidFill>
            </a:endParaRPr>
          </a:p>
        </p:txBody>
      </p:sp>
      <p:sp>
        <p:nvSpPr>
          <p:cNvPr id="7" name="Округлений прямокутник 3"/>
          <p:cNvSpPr/>
          <p:nvPr/>
        </p:nvSpPr>
        <p:spPr>
          <a:xfrm>
            <a:off x="169863" y="1658938"/>
            <a:ext cx="8699500" cy="49244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50000"/>
              </a:lnSpc>
              <a:defRPr/>
            </a:pPr>
            <a:r>
              <a:rPr lang="uk-UA" sz="2800">
                <a:solidFill>
                  <a:srgbClr val="385723"/>
                </a:solidFill>
                <a:latin typeface="Times New Roman" pitchFamily="18" charset="0"/>
                <a:cs typeface="Times New Roman" pitchFamily="18" charset="0"/>
              </a:rPr>
              <a:t>   </a:t>
            </a:r>
            <a:r>
              <a:rPr lang="uk-UA">
                <a:solidFill>
                  <a:srgbClr val="385723"/>
                </a:solidFill>
                <a:latin typeface="Times New Roman" pitchFamily="18" charset="0"/>
                <a:cs typeface="Times New Roman" pitchFamily="18" charset="0"/>
              </a:rPr>
              <a:t>“Використання принципу наочності для підвищення рівня підготовки студентів з клінічних дисциплін”  </a:t>
            </a:r>
            <a:r>
              <a:rPr lang="uk-UA" i="1">
                <a:solidFill>
                  <a:srgbClr val="385723"/>
                </a:solidFill>
                <a:latin typeface="Times New Roman" pitchFamily="18" charset="0"/>
                <a:cs typeface="Times New Roman" pitchFamily="18" charset="0"/>
              </a:rPr>
              <a:t>(Земцова Г.М.)</a:t>
            </a:r>
          </a:p>
          <a:p>
            <a:pPr>
              <a:lnSpc>
                <a:spcPct val="150000"/>
              </a:lnSpc>
              <a:defRPr/>
            </a:pPr>
            <a:r>
              <a:rPr lang="uk-UA">
                <a:solidFill>
                  <a:srgbClr val="385723"/>
                </a:solidFill>
                <a:latin typeface="Times New Roman" pitchFamily="18" charset="0"/>
                <a:cs typeface="Times New Roman" pitchFamily="18" charset="0"/>
              </a:rPr>
              <a:t>   “Інноваційні форми навчання як засіб розвитку творчої активності студентів”  </a:t>
            </a:r>
            <a:r>
              <a:rPr lang="uk-UA" i="1">
                <a:solidFill>
                  <a:srgbClr val="385723"/>
                </a:solidFill>
                <a:latin typeface="Times New Roman" pitchFamily="18" charset="0"/>
                <a:cs typeface="Times New Roman" pitchFamily="18" charset="0"/>
              </a:rPr>
              <a:t>(Мельник О.І.)</a:t>
            </a:r>
          </a:p>
          <a:p>
            <a:pPr>
              <a:lnSpc>
                <a:spcPct val="150000"/>
              </a:lnSpc>
              <a:defRPr/>
            </a:pPr>
            <a:r>
              <a:rPr lang="uk-UA">
                <a:solidFill>
                  <a:srgbClr val="385723"/>
                </a:solidFill>
                <a:latin typeface="Times New Roman" pitchFamily="18" charset="0"/>
                <a:cs typeface="Times New Roman" pitchFamily="18" charset="0"/>
              </a:rPr>
              <a:t>   “Створення належних педагогічних умов – визначна складова процесу виховання суб’єкта громадського суспільства” </a:t>
            </a:r>
            <a:r>
              <a:rPr lang="uk-UA" i="1">
                <a:solidFill>
                  <a:srgbClr val="385723"/>
                </a:solidFill>
                <a:latin typeface="Times New Roman" pitchFamily="18" charset="0"/>
                <a:cs typeface="Times New Roman" pitchFamily="18" charset="0"/>
              </a:rPr>
              <a:t>(Кушнір Р.В.)</a:t>
            </a:r>
          </a:p>
          <a:p>
            <a:pPr>
              <a:lnSpc>
                <a:spcPct val="150000"/>
              </a:lnSpc>
              <a:defRPr/>
            </a:pPr>
            <a:r>
              <a:rPr lang="uk-UA">
                <a:solidFill>
                  <a:srgbClr val="385723"/>
                </a:solidFill>
                <a:latin typeface="Times New Roman" pitchFamily="18" charset="0"/>
                <a:cs typeface="Times New Roman" pitchFamily="18" charset="0"/>
              </a:rPr>
              <a:t>   “Впровадження компетентістного підходу у навчальний процес: дидактчний аспект”</a:t>
            </a:r>
            <a:r>
              <a:rPr lang="uk-UA" i="1">
                <a:solidFill>
                  <a:srgbClr val="385723"/>
                </a:solidFill>
                <a:latin typeface="Times New Roman" pitchFamily="18" charset="0"/>
                <a:cs typeface="Times New Roman" pitchFamily="18" charset="0"/>
              </a:rPr>
              <a:t>(Косар А.А.)</a:t>
            </a:r>
          </a:p>
          <a:p>
            <a:pPr>
              <a:lnSpc>
                <a:spcPct val="150000"/>
              </a:lnSpc>
              <a:defRPr/>
            </a:pPr>
            <a:r>
              <a:rPr lang="uk-UA">
                <a:solidFill>
                  <a:srgbClr val="385723"/>
                </a:solidFill>
                <a:latin typeface="Times New Roman" pitchFamily="18" charset="0"/>
                <a:cs typeface="Times New Roman" pitchFamily="18" charset="0"/>
              </a:rPr>
              <a:t>  “Психологічні особливості ставлення молоді до конвекційної ролі студента” </a:t>
            </a:r>
            <a:r>
              <a:rPr lang="uk-UA" i="1">
                <a:solidFill>
                  <a:srgbClr val="385723"/>
                </a:solidFill>
                <a:latin typeface="Times New Roman" pitchFamily="18" charset="0"/>
                <a:cs typeface="Times New Roman" pitchFamily="18" charset="0"/>
              </a:rPr>
              <a:t>(Сосненко В.М.)</a:t>
            </a:r>
          </a:p>
          <a:p>
            <a:pPr>
              <a:lnSpc>
                <a:spcPct val="150000"/>
              </a:lnSpc>
              <a:defRPr/>
            </a:pPr>
            <a:r>
              <a:rPr lang="uk-UA" i="1">
                <a:solidFill>
                  <a:srgbClr val="385723"/>
                </a:solidFill>
                <a:latin typeface="Times New Roman" pitchFamily="18" charset="0"/>
                <a:cs typeface="Times New Roman" pitchFamily="18" charset="0"/>
              </a:rPr>
              <a:t>“Моделювання фундаментальної підготовки студентів” (Спаський С.М.)</a:t>
            </a:r>
          </a:p>
          <a:p>
            <a:pPr algn="just">
              <a:lnSpc>
                <a:spcPct val="150000"/>
              </a:lnSpc>
              <a:defRPr/>
            </a:pPr>
            <a:endParaRPr lang="uk-UA" sz="2800" b="1" i="1">
              <a:solidFill>
                <a:srgbClr val="385723"/>
              </a:solidFill>
              <a:latin typeface="Times New Roman" pitchFamily="18" charset="0"/>
              <a:cs typeface="Times New Roman"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Округлений прямокутник 3"/>
          <p:cNvSpPr/>
          <p:nvPr/>
        </p:nvSpPr>
        <p:spPr>
          <a:xfrm>
            <a:off x="261260" y="156755"/>
            <a:ext cx="8647609" cy="120178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uk-UA" sz="4000" b="1" dirty="0">
                <a:ln w="10160">
                  <a:solidFill>
                    <a:srgbClr val="FFC000">
                      <a:lumMod val="20000"/>
                      <a:lumOff val="80000"/>
                    </a:srgbClr>
                  </a:solidFill>
                  <a:prstDash val="solid"/>
                </a:ln>
                <a:solidFill>
                  <a:schemeClr val="accent6">
                    <a:lumMod val="50000"/>
                  </a:schemeClr>
                </a:solidFill>
                <a:effectLst>
                  <a:outerShdw blurRad="38100" dist="22860" dir="5400000" algn="tl" rotWithShape="0">
                    <a:srgbClr val="000000">
                      <a:alpha val="30000"/>
                    </a:srgbClr>
                  </a:outerShdw>
                </a:effectLst>
                <a:latin typeface="Times New Roman" panose="02020603050405020304" pitchFamily="18" charset="0"/>
                <a:ea typeface="+mj-ea"/>
                <a:cs typeface="Times New Roman" panose="02020603050405020304" pitchFamily="18" charset="0"/>
              </a:rPr>
              <a:t>МЕТОДИЧНІ  РОЗРОБКИ</a:t>
            </a:r>
          </a:p>
        </p:txBody>
      </p:sp>
      <p:sp>
        <p:nvSpPr>
          <p:cNvPr id="7" name="Округлений прямокутник 3"/>
          <p:cNvSpPr/>
          <p:nvPr/>
        </p:nvSpPr>
        <p:spPr>
          <a:xfrm>
            <a:off x="169863" y="1658938"/>
            <a:ext cx="8810625" cy="49244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r>
              <a:rPr lang="uk-UA" sz="2800" b="1">
                <a:solidFill>
                  <a:srgbClr val="385723"/>
                </a:solidFill>
                <a:latin typeface="Times New Roman" pitchFamily="18" charset="0"/>
                <a:cs typeface="Times New Roman" pitchFamily="18" charset="0"/>
              </a:rPr>
              <a:t>теоретичних занять:</a:t>
            </a:r>
            <a:r>
              <a:rPr lang="uk-UA" sz="2800">
                <a:solidFill>
                  <a:srgbClr val="385723"/>
                </a:solidFill>
                <a:latin typeface="Times New Roman" pitchFamily="18" charset="0"/>
                <a:cs typeface="Times New Roman" pitchFamily="18" charset="0"/>
              </a:rPr>
              <a:t>   </a:t>
            </a:r>
          </a:p>
          <a:p>
            <a:pPr algn="just">
              <a:lnSpc>
                <a:spcPct val="150000"/>
              </a:lnSpc>
              <a:buFontTx/>
              <a:buChar char="•"/>
              <a:defRPr/>
            </a:pPr>
            <a:r>
              <a:rPr lang="uk-UA">
                <a:solidFill>
                  <a:srgbClr val="385723"/>
                </a:solidFill>
                <a:latin typeface="Times New Roman" pitchFamily="18" charset="0"/>
                <a:cs typeface="Times New Roman" pitchFamily="18" charset="0"/>
              </a:rPr>
              <a:t>“Вузькі тази. Неправильні положення плода”  </a:t>
            </a:r>
            <a:r>
              <a:rPr lang="uk-UA" i="1">
                <a:solidFill>
                  <a:srgbClr val="385723"/>
                </a:solidFill>
                <a:latin typeface="Times New Roman" pitchFamily="18" charset="0"/>
                <a:cs typeface="Times New Roman" pitchFamily="18" charset="0"/>
              </a:rPr>
              <a:t>(МС в акушерстві, Земцова Г.М.)</a:t>
            </a:r>
          </a:p>
          <a:p>
            <a:pPr algn="just">
              <a:lnSpc>
                <a:spcPct val="150000"/>
              </a:lnSpc>
              <a:buFontTx/>
              <a:buChar char="•"/>
              <a:defRPr/>
            </a:pPr>
            <a:r>
              <a:rPr lang="uk-UA">
                <a:solidFill>
                  <a:srgbClr val="385723"/>
                </a:solidFill>
                <a:latin typeface="Times New Roman" pitchFamily="18" charset="0"/>
                <a:cs typeface="Times New Roman" pitchFamily="18" charset="0"/>
              </a:rPr>
              <a:t>   “Кровотечі під час вагітності, пологів та в післяпологовий період. Пологові травми”  </a:t>
            </a:r>
            <a:r>
              <a:rPr lang="uk-UA" i="1">
                <a:solidFill>
                  <a:srgbClr val="385723"/>
                </a:solidFill>
                <a:latin typeface="Times New Roman" pitchFamily="18" charset="0"/>
                <a:cs typeface="Times New Roman" pitchFamily="18" charset="0"/>
              </a:rPr>
              <a:t>(акушерство, Мельник О.І.)</a:t>
            </a:r>
          </a:p>
          <a:p>
            <a:pPr algn="just">
              <a:lnSpc>
                <a:spcPct val="150000"/>
              </a:lnSpc>
              <a:buFontTx/>
              <a:buChar char="•"/>
              <a:defRPr/>
            </a:pPr>
            <a:r>
              <a:rPr lang="uk-UA">
                <a:solidFill>
                  <a:srgbClr val="385723"/>
                </a:solidFill>
                <a:latin typeface="Times New Roman" pitchFamily="18" charset="0"/>
                <a:cs typeface="Times New Roman" pitchFamily="18" charset="0"/>
              </a:rPr>
              <a:t>   “Реанімація та ІТ в разі гострої серцево-судинної та дихальної недостатності”</a:t>
            </a:r>
            <a:r>
              <a:rPr lang="uk-UA" i="1">
                <a:solidFill>
                  <a:srgbClr val="385723"/>
                </a:solidFill>
                <a:latin typeface="Times New Roman" pitchFamily="18" charset="0"/>
                <a:cs typeface="Times New Roman" pitchFamily="18" charset="0"/>
              </a:rPr>
              <a:t>(анестезіологія та реаніматологія, Косар А.А.)</a:t>
            </a:r>
          </a:p>
          <a:p>
            <a:pPr algn="just">
              <a:lnSpc>
                <a:spcPct val="150000"/>
              </a:lnSpc>
              <a:buFontTx/>
              <a:buChar char="•"/>
              <a:defRPr/>
            </a:pPr>
            <a:r>
              <a:rPr lang="uk-UA">
                <a:solidFill>
                  <a:srgbClr val="385723"/>
                </a:solidFill>
                <a:latin typeface="Times New Roman" pitchFamily="18" charset="0"/>
                <a:cs typeface="Times New Roman" pitchFamily="18" charset="0"/>
              </a:rPr>
              <a:t>  “Захворювання та ушкодження органів сечостатевої системи” </a:t>
            </a:r>
          </a:p>
          <a:p>
            <a:pPr algn="just">
              <a:lnSpc>
                <a:spcPct val="150000"/>
              </a:lnSpc>
              <a:buFontTx/>
              <a:buChar char="•"/>
              <a:defRPr/>
            </a:pPr>
            <a:r>
              <a:rPr lang="uk-UA" i="1">
                <a:solidFill>
                  <a:srgbClr val="385723"/>
                </a:solidFill>
                <a:latin typeface="Times New Roman" pitchFamily="18" charset="0"/>
                <a:cs typeface="Times New Roman" pitchFamily="18" charset="0"/>
              </a:rPr>
              <a:t>(хірургія, Сосненко В.М.)</a:t>
            </a:r>
          </a:p>
          <a:p>
            <a:pPr algn="just">
              <a:lnSpc>
                <a:spcPct val="150000"/>
              </a:lnSpc>
              <a:buFontTx/>
              <a:buChar char="•"/>
              <a:defRPr/>
            </a:pPr>
            <a:r>
              <a:rPr lang="uk-UA">
                <a:solidFill>
                  <a:srgbClr val="385723"/>
                </a:solidFill>
                <a:latin typeface="Times New Roman" pitchFamily="18" charset="0"/>
                <a:cs typeface="Times New Roman" pitchFamily="18" charset="0"/>
              </a:rPr>
              <a:t>“Пухлини голови та шиї”</a:t>
            </a:r>
            <a:r>
              <a:rPr lang="uk-UA" i="1">
                <a:solidFill>
                  <a:srgbClr val="385723"/>
                </a:solidFill>
                <a:latin typeface="Times New Roman" pitchFamily="18" charset="0"/>
                <a:cs typeface="Times New Roman" pitchFamily="18" charset="0"/>
              </a:rPr>
              <a:t> (онкологія, Спаський С.М.)</a:t>
            </a:r>
          </a:p>
          <a:p>
            <a:pPr algn="just">
              <a:lnSpc>
                <a:spcPct val="150000"/>
              </a:lnSpc>
              <a:defRPr/>
            </a:pPr>
            <a:endParaRPr lang="uk-UA" sz="2800" b="1" i="1">
              <a:solidFill>
                <a:srgbClr val="385723"/>
              </a:solidFill>
              <a:latin typeface="Times New Roman" pitchFamily="18" charset="0"/>
              <a:cs typeface="Times New Roman"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круглений прямокутник 3"/>
          <p:cNvSpPr/>
          <p:nvPr/>
        </p:nvSpPr>
        <p:spPr>
          <a:xfrm>
            <a:off x="261260" y="156755"/>
            <a:ext cx="8647609" cy="120178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uk-UA" sz="4000" b="1" dirty="0">
                <a:ln w="10160">
                  <a:solidFill>
                    <a:srgbClr val="FFC000">
                      <a:lumMod val="20000"/>
                      <a:lumOff val="80000"/>
                    </a:srgbClr>
                  </a:solidFill>
                  <a:prstDash val="solid"/>
                </a:ln>
                <a:solidFill>
                  <a:schemeClr val="accent6">
                    <a:lumMod val="50000"/>
                  </a:schemeClr>
                </a:solidFill>
                <a:effectLst>
                  <a:outerShdw blurRad="38100" dist="22860" dir="5400000" algn="tl" rotWithShape="0">
                    <a:srgbClr val="000000">
                      <a:alpha val="30000"/>
                    </a:srgbClr>
                  </a:outerShdw>
                </a:effectLst>
                <a:latin typeface="Times New Roman" panose="02020603050405020304" pitchFamily="18" charset="0"/>
                <a:ea typeface="+mj-ea"/>
                <a:cs typeface="Times New Roman" panose="02020603050405020304" pitchFamily="18" charset="0"/>
              </a:rPr>
              <a:t>МЕТОДИЧНІ  РОЗРОБКИ</a:t>
            </a:r>
          </a:p>
        </p:txBody>
      </p:sp>
      <p:sp>
        <p:nvSpPr>
          <p:cNvPr id="7" name="Округлений прямокутник 3"/>
          <p:cNvSpPr/>
          <p:nvPr/>
        </p:nvSpPr>
        <p:spPr>
          <a:xfrm>
            <a:off x="107950" y="1658938"/>
            <a:ext cx="8896350" cy="49244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r>
              <a:rPr lang="uk-UA" sz="2800" b="1">
                <a:solidFill>
                  <a:srgbClr val="385723"/>
                </a:solidFill>
                <a:latin typeface="Times New Roman" pitchFamily="18" charset="0"/>
                <a:cs typeface="Times New Roman" pitchFamily="18" charset="0"/>
              </a:rPr>
              <a:t>практичних занять:</a:t>
            </a:r>
            <a:r>
              <a:rPr lang="uk-UA" sz="2800">
                <a:solidFill>
                  <a:srgbClr val="385723"/>
                </a:solidFill>
                <a:latin typeface="Times New Roman" pitchFamily="18" charset="0"/>
                <a:cs typeface="Times New Roman" pitchFamily="18" charset="0"/>
              </a:rPr>
              <a:t>   </a:t>
            </a:r>
          </a:p>
          <a:p>
            <a:pPr algn="just">
              <a:lnSpc>
                <a:spcPct val="150000"/>
              </a:lnSpc>
              <a:buFontTx/>
              <a:buChar char="•"/>
              <a:defRPr/>
            </a:pPr>
            <a:r>
              <a:rPr lang="uk-UA">
                <a:solidFill>
                  <a:srgbClr val="385723"/>
                </a:solidFill>
                <a:latin typeface="Times New Roman" pitchFamily="18" charset="0"/>
                <a:cs typeface="Times New Roman" pitchFamily="18" charset="0"/>
              </a:rPr>
              <a:t>“Фізіологія вагітності”  </a:t>
            </a:r>
            <a:r>
              <a:rPr lang="uk-UA" i="1">
                <a:solidFill>
                  <a:srgbClr val="385723"/>
                </a:solidFill>
                <a:latin typeface="Times New Roman" pitchFamily="18" charset="0"/>
                <a:cs typeface="Times New Roman" pitchFamily="18" charset="0"/>
              </a:rPr>
              <a:t>(МС в акушерстві, Земцова Г.М.)</a:t>
            </a:r>
          </a:p>
          <a:p>
            <a:pPr algn="just">
              <a:lnSpc>
                <a:spcPct val="150000"/>
              </a:lnSpc>
              <a:buFontTx/>
              <a:buChar char="•"/>
              <a:defRPr/>
            </a:pPr>
            <a:r>
              <a:rPr lang="uk-UA">
                <a:solidFill>
                  <a:srgbClr val="385723"/>
                </a:solidFill>
                <a:latin typeface="Times New Roman" pitchFamily="18" charset="0"/>
                <a:cs typeface="Times New Roman" pitchFamily="18" charset="0"/>
              </a:rPr>
              <a:t>   “Невідкладна допомога при кровотечах під час пологів”  </a:t>
            </a:r>
            <a:r>
              <a:rPr lang="uk-UA" i="1">
                <a:solidFill>
                  <a:srgbClr val="385723"/>
                </a:solidFill>
                <a:latin typeface="Times New Roman" pitchFamily="18" charset="0"/>
                <a:cs typeface="Times New Roman" pitchFamily="18" charset="0"/>
              </a:rPr>
              <a:t>(НС в акушерстві, Мельник О.І.)</a:t>
            </a:r>
          </a:p>
          <a:p>
            <a:pPr algn="just">
              <a:lnSpc>
                <a:spcPct val="150000"/>
              </a:lnSpc>
              <a:buFontTx/>
              <a:buChar char="•"/>
              <a:defRPr/>
            </a:pPr>
            <a:r>
              <a:rPr lang="uk-UA">
                <a:solidFill>
                  <a:srgbClr val="385723"/>
                </a:solidFill>
                <a:latin typeface="Times New Roman" pitchFamily="18" charset="0"/>
                <a:cs typeface="Times New Roman" pitchFamily="18" charset="0"/>
              </a:rPr>
              <a:t>     “Догляд за хворими з термічною травмою” </a:t>
            </a:r>
            <a:r>
              <a:rPr lang="uk-UA" i="1">
                <a:solidFill>
                  <a:srgbClr val="385723"/>
                </a:solidFill>
                <a:latin typeface="Times New Roman" pitchFamily="18" charset="0"/>
                <a:cs typeface="Times New Roman" pitchFamily="18" charset="0"/>
              </a:rPr>
              <a:t>(хірургія, Сосненко В.М.)</a:t>
            </a:r>
          </a:p>
          <a:p>
            <a:pPr algn="just">
              <a:lnSpc>
                <a:spcPct val="150000"/>
              </a:lnSpc>
              <a:buFontTx/>
              <a:buChar char="•"/>
              <a:defRPr/>
            </a:pPr>
            <a:r>
              <a:rPr lang="uk-UA">
                <a:solidFill>
                  <a:srgbClr val="385723"/>
                </a:solidFill>
                <a:latin typeface="Times New Roman" pitchFamily="18" charset="0"/>
                <a:cs typeface="Times New Roman" pitchFamily="18" charset="0"/>
              </a:rPr>
              <a:t>“Лікування хворого в хірургічному відділенні. Діагностика хірургічних захворювань”</a:t>
            </a:r>
            <a:r>
              <a:rPr lang="uk-UA" i="1">
                <a:solidFill>
                  <a:srgbClr val="385723"/>
                </a:solidFill>
                <a:latin typeface="Times New Roman" pitchFamily="18" charset="0"/>
                <a:cs typeface="Times New Roman" pitchFamily="18" charset="0"/>
              </a:rPr>
              <a:t> (хірургія, Спаський С.М.)</a:t>
            </a:r>
          </a:p>
          <a:p>
            <a:pPr algn="just">
              <a:lnSpc>
                <a:spcPct val="150000"/>
              </a:lnSpc>
              <a:buFontTx/>
              <a:buChar char="•"/>
              <a:defRPr/>
            </a:pPr>
            <a:r>
              <a:rPr lang="uk-UA">
                <a:solidFill>
                  <a:srgbClr val="385723"/>
                </a:solidFill>
                <a:latin typeface="Times New Roman" pitchFamily="18" charset="0"/>
                <a:cs typeface="Times New Roman" pitchFamily="18" charset="0"/>
              </a:rPr>
              <a:t>“Організація надання першої медичної допомоги на полі бою” </a:t>
            </a:r>
            <a:r>
              <a:rPr lang="uk-UA" i="1">
                <a:solidFill>
                  <a:srgbClr val="385723"/>
                </a:solidFill>
                <a:latin typeface="Times New Roman" pitchFamily="18" charset="0"/>
                <a:cs typeface="Times New Roman" pitchFamily="18" charset="0"/>
              </a:rPr>
              <a:t>(ВМП та МНС, Кушнір Р.В.)</a:t>
            </a:r>
            <a:endParaRPr lang="uk-UA">
              <a:solidFill>
                <a:srgbClr val="385723"/>
              </a:solidFill>
              <a:latin typeface="Times New Roman" pitchFamily="18" charset="0"/>
              <a:cs typeface="Times New Roman" pitchFamily="18" charset="0"/>
            </a:endParaRPr>
          </a:p>
          <a:p>
            <a:pPr algn="ctr">
              <a:lnSpc>
                <a:spcPct val="150000"/>
              </a:lnSpc>
              <a:defRPr/>
            </a:pPr>
            <a:endParaRPr lang="uk-UA" i="1">
              <a:solidFill>
                <a:srgbClr val="385723"/>
              </a:solidFill>
              <a:latin typeface="Times New Roman" pitchFamily="18" charset="0"/>
              <a:cs typeface="Times New Roman" pitchFamily="18" charset="0"/>
            </a:endParaRPr>
          </a:p>
          <a:p>
            <a:pPr algn="just">
              <a:lnSpc>
                <a:spcPct val="150000"/>
              </a:lnSpc>
              <a:defRPr/>
            </a:pPr>
            <a:endParaRPr lang="uk-UA" sz="2800" b="1" i="1">
              <a:solidFill>
                <a:srgbClr val="385723"/>
              </a:solidFill>
              <a:latin typeface="Times New Roman" pitchFamily="18" charset="0"/>
              <a:cs typeface="Times New Roman"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Округлений прямокутник 3"/>
          <p:cNvSpPr/>
          <p:nvPr/>
        </p:nvSpPr>
        <p:spPr>
          <a:xfrm>
            <a:off x="261260" y="156755"/>
            <a:ext cx="8647609" cy="120178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uk-UA" sz="4000" b="1" dirty="0">
                <a:ln w="10160">
                  <a:solidFill>
                    <a:srgbClr val="FFC000">
                      <a:lumMod val="20000"/>
                      <a:lumOff val="80000"/>
                    </a:srgbClr>
                  </a:solidFill>
                  <a:prstDash val="solid"/>
                </a:ln>
                <a:solidFill>
                  <a:schemeClr val="accent6">
                    <a:lumMod val="50000"/>
                  </a:schemeClr>
                </a:solidFill>
                <a:effectLst>
                  <a:outerShdw blurRad="38100" dist="22860" dir="5400000" algn="tl" rotWithShape="0">
                    <a:srgbClr val="000000">
                      <a:alpha val="30000"/>
                    </a:srgbClr>
                  </a:outerShdw>
                </a:effectLst>
                <a:latin typeface="Times New Roman" panose="02020603050405020304" pitchFamily="18" charset="0"/>
                <a:ea typeface="+mj-ea"/>
                <a:cs typeface="Times New Roman" panose="02020603050405020304" pitchFamily="18" charset="0"/>
              </a:rPr>
              <a:t>ВІДКРИТІ  ЗАНЯТТЯ:</a:t>
            </a:r>
            <a:endParaRPr lang="uk-UA" sz="4000" dirty="0">
              <a:solidFill>
                <a:schemeClr val="accent6">
                  <a:lumMod val="50000"/>
                </a:schemeClr>
              </a:solidFill>
            </a:endParaRPr>
          </a:p>
        </p:txBody>
      </p:sp>
      <p:sp>
        <p:nvSpPr>
          <p:cNvPr id="7" name="Округлений прямокутник 3"/>
          <p:cNvSpPr/>
          <p:nvPr/>
        </p:nvSpPr>
        <p:spPr>
          <a:xfrm>
            <a:off x="182563" y="1633538"/>
            <a:ext cx="8699500" cy="49244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endParaRPr lang="uk-UA" sz="2400">
              <a:solidFill>
                <a:srgbClr val="385723"/>
              </a:solidFill>
              <a:latin typeface="Times New Roman" pitchFamily="18" charset="0"/>
              <a:cs typeface="Times New Roman" pitchFamily="18" charset="0"/>
            </a:endParaRPr>
          </a:p>
          <a:p>
            <a:pPr algn="just"/>
            <a:endParaRPr lang="uk-UA" sz="2400">
              <a:solidFill>
                <a:srgbClr val="385723"/>
              </a:solidFill>
              <a:latin typeface="Times New Roman" pitchFamily="18" charset="0"/>
              <a:cs typeface="Times New Roman" pitchFamily="18" charset="0"/>
            </a:endParaRPr>
          </a:p>
          <a:p>
            <a:pPr algn="just"/>
            <a:endParaRPr lang="uk-UA" sz="2400">
              <a:solidFill>
                <a:srgbClr val="385723"/>
              </a:solidFill>
              <a:latin typeface="Times New Roman" pitchFamily="18" charset="0"/>
              <a:cs typeface="Times New Roman" pitchFamily="18" charset="0"/>
            </a:endParaRPr>
          </a:p>
          <a:p>
            <a:pPr algn="just"/>
            <a:endParaRPr lang="uk-UA" sz="2400">
              <a:solidFill>
                <a:srgbClr val="385723"/>
              </a:solidFill>
              <a:latin typeface="Times New Roman" pitchFamily="18" charset="0"/>
              <a:cs typeface="Times New Roman" pitchFamily="18" charset="0"/>
            </a:endParaRPr>
          </a:p>
          <a:p>
            <a:pPr algn="just"/>
            <a:endParaRPr lang="uk-UA" sz="2400">
              <a:solidFill>
                <a:srgbClr val="385723"/>
              </a:solidFill>
              <a:latin typeface="Times New Roman" pitchFamily="18" charset="0"/>
              <a:cs typeface="Times New Roman" pitchFamily="18" charset="0"/>
            </a:endParaRPr>
          </a:p>
          <a:p>
            <a:pPr algn="just"/>
            <a:endParaRPr lang="uk-UA" sz="2400">
              <a:solidFill>
                <a:srgbClr val="385723"/>
              </a:solidFill>
              <a:latin typeface="Times New Roman" pitchFamily="18" charset="0"/>
              <a:cs typeface="Times New Roman" pitchFamily="18" charset="0"/>
            </a:endParaRPr>
          </a:p>
          <a:p>
            <a:pPr algn="just"/>
            <a:endParaRPr lang="uk-UA" sz="2400">
              <a:solidFill>
                <a:srgbClr val="385723"/>
              </a:solidFill>
              <a:latin typeface="Times New Roman" pitchFamily="18" charset="0"/>
              <a:cs typeface="Times New Roman" pitchFamily="18" charset="0"/>
            </a:endParaRPr>
          </a:p>
          <a:p>
            <a:pPr algn="just"/>
            <a:endParaRPr lang="uk-UA" sz="2400">
              <a:solidFill>
                <a:srgbClr val="385723"/>
              </a:solidFill>
              <a:latin typeface="Times New Roman" pitchFamily="18" charset="0"/>
              <a:cs typeface="Times New Roman" pitchFamily="18" charset="0"/>
            </a:endParaRPr>
          </a:p>
          <a:p>
            <a:pPr algn="just"/>
            <a:endParaRPr lang="uk-UA" sz="2400">
              <a:solidFill>
                <a:srgbClr val="385723"/>
              </a:solidFill>
              <a:latin typeface="Times New Roman" pitchFamily="18" charset="0"/>
              <a:cs typeface="Times New Roman" pitchFamily="18" charset="0"/>
            </a:endParaRPr>
          </a:p>
          <a:p>
            <a:pPr algn="just"/>
            <a:endParaRPr lang="uk-UA" sz="2400">
              <a:solidFill>
                <a:srgbClr val="385723"/>
              </a:solidFill>
              <a:latin typeface="Times New Roman" pitchFamily="18" charset="0"/>
              <a:cs typeface="Times New Roman" pitchFamily="18" charset="0"/>
            </a:endParaRPr>
          </a:p>
          <a:p>
            <a:pPr algn="just"/>
            <a:endParaRPr lang="uk-UA" sz="2400">
              <a:solidFill>
                <a:srgbClr val="385723"/>
              </a:solidFill>
              <a:latin typeface="Times New Roman" pitchFamily="18" charset="0"/>
              <a:cs typeface="Times New Roman" pitchFamily="18" charset="0"/>
            </a:endParaRPr>
          </a:p>
          <a:p>
            <a:pPr algn="just"/>
            <a:endParaRPr lang="uk-UA" sz="2400">
              <a:solidFill>
                <a:srgbClr val="385723"/>
              </a:solidFill>
              <a:latin typeface="Times New Roman" pitchFamily="18" charset="0"/>
              <a:cs typeface="Times New Roman" pitchFamily="18" charset="0"/>
            </a:endParaRPr>
          </a:p>
          <a:p>
            <a:pPr algn="just"/>
            <a:endParaRPr lang="uk-UA" sz="2400">
              <a:solidFill>
                <a:srgbClr val="385723"/>
              </a:solidFill>
              <a:latin typeface="Times New Roman" pitchFamily="18" charset="0"/>
              <a:cs typeface="Times New Roman" pitchFamily="18" charset="0"/>
            </a:endParaRPr>
          </a:p>
          <a:p>
            <a:pPr algn="just"/>
            <a:endParaRPr lang="uk-UA" sz="2400">
              <a:solidFill>
                <a:srgbClr val="385723"/>
              </a:solidFill>
              <a:latin typeface="Times New Roman" pitchFamily="18" charset="0"/>
              <a:cs typeface="Times New Roman" pitchFamily="18" charset="0"/>
            </a:endParaRPr>
          </a:p>
          <a:p>
            <a:pPr algn="ctr"/>
            <a:r>
              <a:rPr lang="uk-UA" sz="2400">
                <a:solidFill>
                  <a:srgbClr val="385723"/>
                </a:solidFill>
                <a:latin typeface="Times New Roman" pitchFamily="18" charset="0"/>
                <a:cs typeface="Times New Roman" pitchFamily="18" charset="0"/>
              </a:rPr>
              <a:t>практичне заняття з МС в акушерстві</a:t>
            </a:r>
            <a:r>
              <a:rPr lang="uk-UA" sz="2400" b="1" i="1">
                <a:solidFill>
                  <a:srgbClr val="385723"/>
                </a:solidFill>
                <a:latin typeface="Times New Roman" pitchFamily="18" charset="0"/>
                <a:cs typeface="Times New Roman" pitchFamily="18" charset="0"/>
              </a:rPr>
              <a:t> </a:t>
            </a:r>
          </a:p>
          <a:p>
            <a:pPr algn="ctr"/>
            <a:r>
              <a:rPr lang="uk-UA" sz="2400" b="1" i="1">
                <a:solidFill>
                  <a:srgbClr val="385723"/>
                </a:solidFill>
                <a:latin typeface="Times New Roman" pitchFamily="18" charset="0"/>
                <a:cs typeface="Times New Roman" pitchFamily="18" charset="0"/>
              </a:rPr>
              <a:t>“Фізіологія вагітності” </a:t>
            </a:r>
            <a:r>
              <a:rPr lang="uk-UA" sz="2400" i="1">
                <a:solidFill>
                  <a:srgbClr val="385723"/>
                </a:solidFill>
                <a:latin typeface="Times New Roman" pitchFamily="18" charset="0"/>
                <a:cs typeface="Times New Roman" pitchFamily="18" charset="0"/>
              </a:rPr>
              <a:t>(Земцова Г.М.)</a:t>
            </a:r>
          </a:p>
          <a:p>
            <a:pPr algn="just"/>
            <a:endParaRPr lang="uk-UA" sz="2400" b="1" i="1">
              <a:solidFill>
                <a:srgbClr val="385723"/>
              </a:solidFill>
              <a:latin typeface="Times New Roman" pitchFamily="18" charset="0"/>
              <a:cs typeface="Times New Roman" pitchFamily="18" charset="0"/>
            </a:endParaRPr>
          </a:p>
          <a:p>
            <a:pPr algn="just"/>
            <a:endParaRPr lang="uk-UA" sz="2400" i="1">
              <a:solidFill>
                <a:srgbClr val="385723"/>
              </a:solidFill>
              <a:latin typeface="Times New Roman" pitchFamily="18" charset="0"/>
              <a:cs typeface="Times New Roman" pitchFamily="18" charset="0"/>
            </a:endParaRPr>
          </a:p>
          <a:p>
            <a:pPr algn="just"/>
            <a:endParaRPr lang="uk-UA" sz="2800" b="1" i="1">
              <a:solidFill>
                <a:srgbClr val="385723"/>
              </a:solidFill>
              <a:latin typeface="Times New Roman" pitchFamily="18" charset="0"/>
              <a:cs typeface="Times New Roman" pitchFamily="18" charset="0"/>
            </a:endParaRPr>
          </a:p>
          <a:p>
            <a:pPr algn="just"/>
            <a:endParaRPr lang="uk-UA" sz="2800" b="1" i="1">
              <a:solidFill>
                <a:srgbClr val="385723"/>
              </a:solidFill>
              <a:latin typeface="Times New Roman" pitchFamily="18" charset="0"/>
              <a:cs typeface="Times New Roman" pitchFamily="18" charset="0"/>
            </a:endParaRPr>
          </a:p>
        </p:txBody>
      </p:sp>
      <p:pic>
        <p:nvPicPr>
          <p:cNvPr id="25606" name="Picture 6"/>
          <p:cNvPicPr>
            <a:picLocks noChangeAspect="1" noChangeArrowheads="1"/>
          </p:cNvPicPr>
          <p:nvPr/>
        </p:nvPicPr>
        <p:blipFill>
          <a:blip r:embed="rId3">
            <a:lum bright="6000"/>
          </a:blip>
          <a:srcRect/>
          <a:stretch>
            <a:fillRect/>
          </a:stretch>
        </p:blipFill>
        <p:spPr bwMode="auto">
          <a:xfrm>
            <a:off x="2965450" y="3019425"/>
            <a:ext cx="3168650" cy="2033588"/>
          </a:xfrm>
          <a:prstGeom prst="rect">
            <a:avLst/>
          </a:prstGeom>
          <a:noFill/>
          <a:ln w="9525">
            <a:noFill/>
            <a:miter lim="800000"/>
            <a:headEnd/>
            <a:tailEnd/>
          </a:ln>
        </p:spPr>
      </p:pic>
      <p:pic>
        <p:nvPicPr>
          <p:cNvPr id="25608" name="Picture 8"/>
          <p:cNvPicPr>
            <a:picLocks noChangeAspect="1" noChangeArrowheads="1"/>
          </p:cNvPicPr>
          <p:nvPr/>
        </p:nvPicPr>
        <p:blipFill>
          <a:blip r:embed="rId4">
            <a:lum bright="12000"/>
          </a:blip>
          <a:srcRect/>
          <a:stretch>
            <a:fillRect/>
          </a:stretch>
        </p:blipFill>
        <p:spPr bwMode="auto">
          <a:xfrm>
            <a:off x="6265863" y="1925638"/>
            <a:ext cx="2124075" cy="3117850"/>
          </a:xfrm>
          <a:prstGeom prst="rect">
            <a:avLst/>
          </a:prstGeom>
          <a:noFill/>
          <a:ln w="9525">
            <a:noFill/>
            <a:miter lim="800000"/>
            <a:headEnd/>
            <a:tailEnd/>
          </a:ln>
        </p:spPr>
      </p:pic>
      <p:pic>
        <p:nvPicPr>
          <p:cNvPr id="25609" name="Picture 9"/>
          <p:cNvPicPr>
            <a:picLocks noChangeAspect="1" noChangeArrowheads="1"/>
          </p:cNvPicPr>
          <p:nvPr/>
        </p:nvPicPr>
        <p:blipFill>
          <a:blip r:embed="rId5">
            <a:lum bright="6000"/>
          </a:blip>
          <a:srcRect/>
          <a:stretch>
            <a:fillRect/>
          </a:stretch>
        </p:blipFill>
        <p:spPr bwMode="auto">
          <a:xfrm>
            <a:off x="496888" y="1908175"/>
            <a:ext cx="2370137" cy="3176588"/>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p:cNvSpPr>
          <p:nvPr>
            <p:ph type="body" idx="1"/>
          </p:nvPr>
        </p:nvSpPr>
        <p:spPr/>
        <p:txBody>
          <a:bodyPr/>
          <a:lstStyle/>
          <a:p>
            <a:pPr>
              <a:buFontTx/>
              <a:buChar char="-"/>
            </a:pPr>
            <a:r>
              <a:rPr lang="uk-UA" smtClean="0"/>
              <a:t>“Здоровий спосіб життя”  </a:t>
            </a:r>
            <a:r>
              <a:rPr lang="uk-UA" i="1" smtClean="0"/>
              <a:t>(Спаський С.М.)</a:t>
            </a:r>
          </a:p>
          <a:p>
            <a:pPr>
              <a:buFontTx/>
              <a:buChar char="-"/>
            </a:pPr>
            <a:r>
              <a:rPr lang="uk-UA" smtClean="0"/>
              <a:t>“Духовність і здоров’я”</a:t>
            </a:r>
            <a:r>
              <a:rPr lang="uk-UA" i="1" smtClean="0"/>
              <a:t> (Сосненко В.М.)</a:t>
            </a:r>
          </a:p>
          <a:p>
            <a:pPr>
              <a:buFontTx/>
              <a:buChar char="-"/>
            </a:pPr>
            <a:r>
              <a:rPr lang="uk-UA" smtClean="0"/>
              <a:t>презентація пошукової роботи студентів “Уродженці Сумщини, які загинули в зоні АТО” </a:t>
            </a:r>
            <a:r>
              <a:rPr lang="uk-UA" i="1" smtClean="0"/>
              <a:t>(Кушнір Р.В.)</a:t>
            </a:r>
          </a:p>
          <a:p>
            <a:pPr>
              <a:buFontTx/>
              <a:buChar char="-"/>
            </a:pPr>
            <a:r>
              <a:rPr lang="uk-UA" smtClean="0"/>
              <a:t>“Краще попередити небажану вагітність, а ніж потім її позбутися” </a:t>
            </a:r>
            <a:r>
              <a:rPr lang="uk-UA" i="1" smtClean="0"/>
              <a:t>(Земцова Г.М.)</a:t>
            </a:r>
          </a:p>
          <a:p>
            <a:pPr>
              <a:buFontTx/>
              <a:buChar char="-"/>
            </a:pPr>
            <a:endParaRPr lang="ru-RU" i="1" smtClean="0"/>
          </a:p>
        </p:txBody>
      </p:sp>
      <p:sp>
        <p:nvSpPr>
          <p:cNvPr id="4" name="Округлений прямокутник 3"/>
          <p:cNvSpPr/>
          <p:nvPr/>
        </p:nvSpPr>
        <p:spPr>
          <a:xfrm>
            <a:off x="261260" y="156755"/>
            <a:ext cx="8647609" cy="120178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uk-UA" sz="4000" b="1" dirty="0">
                <a:ln w="10160">
                  <a:solidFill>
                    <a:srgbClr val="FFC000">
                      <a:lumMod val="20000"/>
                      <a:lumOff val="80000"/>
                    </a:srgbClr>
                  </a:solidFill>
                  <a:prstDash val="solid"/>
                </a:ln>
                <a:solidFill>
                  <a:schemeClr val="accent6">
                    <a:lumMod val="50000"/>
                  </a:schemeClr>
                </a:solidFill>
                <a:effectLst>
                  <a:outerShdw blurRad="38100" dist="22860" dir="5400000" algn="tl" rotWithShape="0">
                    <a:srgbClr val="000000">
                      <a:alpha val="30000"/>
                    </a:srgbClr>
                  </a:outerShdw>
                </a:effectLst>
                <a:latin typeface="Times New Roman" panose="02020603050405020304" pitchFamily="18" charset="0"/>
                <a:ea typeface="+mj-ea"/>
                <a:cs typeface="Times New Roman" panose="02020603050405020304" pitchFamily="18" charset="0"/>
              </a:rPr>
              <a:t>ПОЗАКЛАСНІ  ЗАХОДИ:</a:t>
            </a:r>
            <a:endParaRPr lang="uk-UA" sz="4000" dirty="0">
              <a:solidFill>
                <a:schemeClr val="accent6">
                  <a:lumMod val="50000"/>
                </a:schemeClr>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Округлений прямокутник 3"/>
          <p:cNvSpPr/>
          <p:nvPr/>
        </p:nvSpPr>
        <p:spPr>
          <a:xfrm>
            <a:off x="261260" y="156755"/>
            <a:ext cx="8647609" cy="120178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uk-UA" sz="4000" b="1" dirty="0">
                <a:ln w="10160">
                  <a:solidFill>
                    <a:srgbClr val="FFC000">
                      <a:lumMod val="20000"/>
                      <a:lumOff val="80000"/>
                    </a:srgbClr>
                  </a:solidFill>
                  <a:prstDash val="solid"/>
                </a:ln>
                <a:solidFill>
                  <a:schemeClr val="accent6">
                    <a:lumMod val="50000"/>
                  </a:schemeClr>
                </a:solidFill>
                <a:effectLst>
                  <a:outerShdw blurRad="38100" dist="22860" dir="5400000" algn="tl" rotWithShape="0">
                    <a:srgbClr val="000000">
                      <a:alpha val="30000"/>
                    </a:srgbClr>
                  </a:outerShdw>
                </a:effectLst>
                <a:latin typeface="Times New Roman" panose="02020603050405020304" pitchFamily="18" charset="0"/>
                <a:ea typeface="+mj-ea"/>
                <a:cs typeface="Times New Roman" panose="02020603050405020304" pitchFamily="18" charset="0"/>
              </a:rPr>
              <a:t>ПОЗАКЛАСНІ  ЗАХОДИ:</a:t>
            </a:r>
            <a:endParaRPr lang="uk-UA" sz="4000" dirty="0">
              <a:solidFill>
                <a:schemeClr val="accent6">
                  <a:lumMod val="50000"/>
                </a:schemeClr>
              </a:solidFill>
            </a:endParaRPr>
          </a:p>
        </p:txBody>
      </p:sp>
      <p:sp>
        <p:nvSpPr>
          <p:cNvPr id="7" name="Округлений прямокутник 3"/>
          <p:cNvSpPr/>
          <p:nvPr/>
        </p:nvSpPr>
        <p:spPr>
          <a:xfrm>
            <a:off x="182563" y="1633538"/>
            <a:ext cx="8699500" cy="49244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endParaRPr lang="uk-UA" sz="2400" b="1" i="1" dirty="0">
              <a:solidFill>
                <a:schemeClr val="accent6">
                  <a:lumMod val="50000"/>
                </a:schemeClr>
              </a:solidFill>
              <a:latin typeface="Times New Roman" pitchFamily="18" charset="0"/>
              <a:cs typeface="Times New Roman" pitchFamily="18" charset="0"/>
            </a:endParaRPr>
          </a:p>
          <a:p>
            <a:pPr algn="just" fontAlgn="auto">
              <a:spcBef>
                <a:spcPts val="0"/>
              </a:spcBef>
              <a:spcAft>
                <a:spcPts val="0"/>
              </a:spcAft>
              <a:defRPr/>
            </a:pPr>
            <a:endParaRPr lang="uk-UA" sz="2400" b="1" i="1" dirty="0">
              <a:solidFill>
                <a:schemeClr val="accent6">
                  <a:lumMod val="50000"/>
                </a:schemeClr>
              </a:solidFill>
              <a:latin typeface="Times New Roman" pitchFamily="18" charset="0"/>
              <a:cs typeface="Times New Roman" pitchFamily="18" charset="0"/>
            </a:endParaRPr>
          </a:p>
          <a:p>
            <a:pPr algn="just" fontAlgn="auto">
              <a:spcBef>
                <a:spcPts val="0"/>
              </a:spcBef>
              <a:spcAft>
                <a:spcPts val="0"/>
              </a:spcAft>
              <a:defRPr/>
            </a:pPr>
            <a:endParaRPr lang="uk-UA" sz="2400" b="1" i="1" dirty="0">
              <a:solidFill>
                <a:schemeClr val="accent6">
                  <a:lumMod val="50000"/>
                </a:schemeClr>
              </a:solidFill>
              <a:latin typeface="Times New Roman" pitchFamily="18" charset="0"/>
              <a:cs typeface="Times New Roman" pitchFamily="18" charset="0"/>
            </a:endParaRPr>
          </a:p>
          <a:p>
            <a:pPr algn="just" fontAlgn="auto">
              <a:spcBef>
                <a:spcPts val="0"/>
              </a:spcBef>
              <a:spcAft>
                <a:spcPts val="0"/>
              </a:spcAft>
              <a:defRPr/>
            </a:pPr>
            <a:endParaRPr lang="uk-UA" sz="2400" i="1" dirty="0">
              <a:solidFill>
                <a:schemeClr val="accent6">
                  <a:lumMod val="50000"/>
                </a:schemeClr>
              </a:solidFill>
              <a:latin typeface="Times New Roman" pitchFamily="18" charset="0"/>
              <a:cs typeface="Times New Roman" pitchFamily="18" charset="0"/>
            </a:endParaRPr>
          </a:p>
          <a:p>
            <a:pPr algn="just" fontAlgn="auto">
              <a:spcBef>
                <a:spcPts val="0"/>
              </a:spcBef>
              <a:spcAft>
                <a:spcPts val="0"/>
              </a:spcAft>
              <a:defRPr/>
            </a:pPr>
            <a:endParaRPr lang="uk-UA" sz="2400" i="1" dirty="0">
              <a:solidFill>
                <a:schemeClr val="accent6">
                  <a:lumMod val="50000"/>
                </a:schemeClr>
              </a:solidFill>
              <a:latin typeface="Times New Roman" pitchFamily="18" charset="0"/>
              <a:cs typeface="Times New Roman" pitchFamily="18" charset="0"/>
            </a:endParaRPr>
          </a:p>
          <a:p>
            <a:pPr algn="just" fontAlgn="auto">
              <a:spcBef>
                <a:spcPts val="0"/>
              </a:spcBef>
              <a:spcAft>
                <a:spcPts val="0"/>
              </a:spcAft>
              <a:defRPr/>
            </a:pPr>
            <a:endParaRPr lang="uk-UA" sz="2400" i="1" dirty="0">
              <a:solidFill>
                <a:schemeClr val="accent6">
                  <a:lumMod val="50000"/>
                </a:schemeClr>
              </a:solidFill>
              <a:latin typeface="Times New Roman" pitchFamily="18" charset="0"/>
              <a:cs typeface="Times New Roman" pitchFamily="18" charset="0"/>
            </a:endParaRPr>
          </a:p>
          <a:p>
            <a:pPr algn="just" fontAlgn="auto">
              <a:spcBef>
                <a:spcPts val="0"/>
              </a:spcBef>
              <a:spcAft>
                <a:spcPts val="0"/>
              </a:spcAft>
              <a:defRPr/>
            </a:pPr>
            <a:endParaRPr lang="uk-UA" sz="2400" b="1" i="1" dirty="0">
              <a:solidFill>
                <a:schemeClr val="accent6">
                  <a:lumMod val="50000"/>
                </a:schemeClr>
              </a:solidFill>
              <a:latin typeface="Times New Roman" pitchFamily="18" charset="0"/>
              <a:cs typeface="Times New Roman" pitchFamily="18" charset="0"/>
            </a:endParaRPr>
          </a:p>
          <a:p>
            <a:pPr algn="just" fontAlgn="auto">
              <a:spcBef>
                <a:spcPts val="0"/>
              </a:spcBef>
              <a:spcAft>
                <a:spcPts val="0"/>
              </a:spcAft>
              <a:defRPr/>
            </a:pPr>
            <a:endParaRPr lang="uk-UA" sz="2400" b="1" i="1" dirty="0">
              <a:solidFill>
                <a:schemeClr val="accent6">
                  <a:lumMod val="50000"/>
                </a:schemeClr>
              </a:solidFill>
              <a:latin typeface="Times New Roman" pitchFamily="18" charset="0"/>
              <a:cs typeface="Times New Roman" pitchFamily="18" charset="0"/>
            </a:endParaRPr>
          </a:p>
          <a:p>
            <a:pPr algn="just" fontAlgn="auto">
              <a:spcBef>
                <a:spcPts val="0"/>
              </a:spcBef>
              <a:spcAft>
                <a:spcPts val="0"/>
              </a:spcAft>
              <a:defRPr/>
            </a:pPr>
            <a:endParaRPr lang="uk-UA" sz="2800" b="1" i="1" dirty="0">
              <a:solidFill>
                <a:schemeClr val="accent6">
                  <a:lumMod val="50000"/>
                </a:schemeClr>
              </a:solidFill>
              <a:latin typeface="Times New Roman" pitchFamily="18" charset="0"/>
              <a:cs typeface="Times New Roman" pitchFamily="18" charset="0"/>
            </a:endParaRPr>
          </a:p>
          <a:p>
            <a:pPr algn="just" fontAlgn="auto">
              <a:spcBef>
                <a:spcPts val="0"/>
              </a:spcBef>
              <a:spcAft>
                <a:spcPts val="0"/>
              </a:spcAft>
              <a:defRPr/>
            </a:pPr>
            <a:endParaRPr lang="uk-UA" sz="2800" b="1" i="1" dirty="0">
              <a:solidFill>
                <a:schemeClr val="accent6">
                  <a:lumMod val="50000"/>
                </a:schemeClr>
              </a:solidFill>
              <a:latin typeface="Times New Roman" pitchFamily="18" charset="0"/>
              <a:cs typeface="Times New Roman" pitchFamily="18" charset="0"/>
            </a:endParaRPr>
          </a:p>
        </p:txBody>
      </p:sp>
      <p:sp>
        <p:nvSpPr>
          <p:cNvPr id="2" name="Округлений прямокутник 3"/>
          <p:cNvSpPr/>
          <p:nvPr/>
        </p:nvSpPr>
        <p:spPr>
          <a:xfrm>
            <a:off x="182563" y="1633538"/>
            <a:ext cx="8699500" cy="49244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endParaRPr lang="uk-UA" sz="2400" b="1" i="1">
              <a:solidFill>
                <a:srgbClr val="385723"/>
              </a:solidFill>
              <a:latin typeface="Times New Roman" pitchFamily="18" charset="0"/>
              <a:cs typeface="Times New Roman" pitchFamily="18" charset="0"/>
            </a:endParaRPr>
          </a:p>
          <a:p>
            <a:pPr algn="just"/>
            <a:endParaRPr lang="uk-UA" sz="2400" b="1" i="1">
              <a:solidFill>
                <a:srgbClr val="385723"/>
              </a:solidFill>
              <a:latin typeface="Times New Roman" pitchFamily="18" charset="0"/>
              <a:cs typeface="Times New Roman" pitchFamily="18" charset="0"/>
            </a:endParaRPr>
          </a:p>
          <a:p>
            <a:pPr algn="just"/>
            <a:endParaRPr lang="uk-UA" sz="2400" b="1" i="1">
              <a:solidFill>
                <a:srgbClr val="385723"/>
              </a:solidFill>
              <a:latin typeface="Times New Roman" pitchFamily="18" charset="0"/>
              <a:cs typeface="Times New Roman" pitchFamily="18" charset="0"/>
            </a:endParaRPr>
          </a:p>
          <a:p>
            <a:pPr algn="just"/>
            <a:endParaRPr lang="uk-UA" sz="2400" i="1">
              <a:solidFill>
                <a:srgbClr val="385723"/>
              </a:solidFill>
              <a:latin typeface="Times New Roman" pitchFamily="18" charset="0"/>
              <a:cs typeface="Times New Roman" pitchFamily="18" charset="0"/>
            </a:endParaRPr>
          </a:p>
          <a:p>
            <a:pPr algn="just"/>
            <a:endParaRPr lang="uk-UA" sz="2400" i="1">
              <a:solidFill>
                <a:srgbClr val="385723"/>
              </a:solidFill>
              <a:latin typeface="Times New Roman" pitchFamily="18" charset="0"/>
              <a:cs typeface="Times New Roman" pitchFamily="18" charset="0"/>
            </a:endParaRPr>
          </a:p>
          <a:p>
            <a:pPr algn="just"/>
            <a:endParaRPr lang="uk-UA" sz="2400" i="1">
              <a:solidFill>
                <a:srgbClr val="385723"/>
              </a:solidFill>
              <a:latin typeface="Times New Roman" pitchFamily="18" charset="0"/>
              <a:cs typeface="Times New Roman" pitchFamily="18" charset="0"/>
            </a:endParaRPr>
          </a:p>
          <a:p>
            <a:pPr algn="just"/>
            <a:endParaRPr lang="uk-UA" sz="2400" b="1" i="1">
              <a:solidFill>
                <a:srgbClr val="385723"/>
              </a:solidFill>
              <a:latin typeface="Times New Roman" pitchFamily="18" charset="0"/>
              <a:cs typeface="Times New Roman" pitchFamily="18" charset="0"/>
            </a:endParaRPr>
          </a:p>
          <a:p>
            <a:pPr algn="just"/>
            <a:endParaRPr lang="uk-UA" sz="2400" b="1" i="1">
              <a:solidFill>
                <a:srgbClr val="385723"/>
              </a:solidFill>
              <a:latin typeface="Times New Roman" pitchFamily="18" charset="0"/>
              <a:cs typeface="Times New Roman" pitchFamily="18" charset="0"/>
            </a:endParaRPr>
          </a:p>
          <a:p>
            <a:pPr algn="just"/>
            <a:endParaRPr lang="uk-UA" sz="2800" b="1" i="1">
              <a:solidFill>
                <a:srgbClr val="385723"/>
              </a:solidFill>
              <a:latin typeface="Times New Roman" pitchFamily="18" charset="0"/>
              <a:cs typeface="Times New Roman" pitchFamily="18" charset="0"/>
            </a:endParaRPr>
          </a:p>
          <a:p>
            <a:pPr algn="ctr"/>
            <a:r>
              <a:rPr lang="uk-UA" sz="2800" b="1">
                <a:solidFill>
                  <a:srgbClr val="385723"/>
                </a:solidFill>
                <a:latin typeface="Times New Roman" pitchFamily="18" charset="0"/>
                <a:cs typeface="Times New Roman" pitchFamily="18" charset="0"/>
              </a:rPr>
              <a:t>“Краще попередити небажану вагітність, а ніж потім її позбутися” </a:t>
            </a:r>
            <a:r>
              <a:rPr lang="uk-UA" sz="2800" i="1">
                <a:solidFill>
                  <a:srgbClr val="385723"/>
                </a:solidFill>
                <a:latin typeface="Times New Roman" pitchFamily="18" charset="0"/>
                <a:cs typeface="Times New Roman" pitchFamily="18" charset="0"/>
              </a:rPr>
              <a:t>(Земцова Г.М.)</a:t>
            </a:r>
          </a:p>
        </p:txBody>
      </p:sp>
      <p:pic>
        <p:nvPicPr>
          <p:cNvPr id="26630" name="Picture 6"/>
          <p:cNvPicPr>
            <a:picLocks noChangeAspect="1" noChangeArrowheads="1"/>
          </p:cNvPicPr>
          <p:nvPr/>
        </p:nvPicPr>
        <p:blipFill>
          <a:blip r:embed="rId3">
            <a:lum bright="12000"/>
          </a:blip>
          <a:srcRect/>
          <a:stretch>
            <a:fillRect/>
          </a:stretch>
        </p:blipFill>
        <p:spPr bwMode="auto">
          <a:xfrm>
            <a:off x="693738" y="1790700"/>
            <a:ext cx="3363912" cy="3454400"/>
          </a:xfrm>
          <a:prstGeom prst="rect">
            <a:avLst/>
          </a:prstGeom>
          <a:noFill/>
          <a:ln w="9525">
            <a:noFill/>
            <a:miter lim="800000"/>
            <a:headEnd/>
            <a:tailEnd/>
          </a:ln>
        </p:spPr>
      </p:pic>
      <p:pic>
        <p:nvPicPr>
          <p:cNvPr id="26631" name="Picture 7"/>
          <p:cNvPicPr>
            <a:picLocks noChangeAspect="1" noChangeArrowheads="1"/>
          </p:cNvPicPr>
          <p:nvPr/>
        </p:nvPicPr>
        <p:blipFill>
          <a:blip r:embed="rId4"/>
          <a:srcRect/>
          <a:stretch>
            <a:fillRect/>
          </a:stretch>
        </p:blipFill>
        <p:spPr bwMode="auto">
          <a:xfrm>
            <a:off x="5313363" y="1749425"/>
            <a:ext cx="3001962" cy="3502025"/>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4"/>
          <p:cNvSpPr>
            <a:spLocks noGrp="1"/>
          </p:cNvSpPr>
          <p:nvPr>
            <p:ph type="title"/>
          </p:nvPr>
        </p:nvSpPr>
        <p:spPr>
          <a:xfrm>
            <a:off x="628650" y="365125"/>
            <a:ext cx="8075613" cy="1933575"/>
          </a:xfrm>
          <a:noFill/>
          <a:ln/>
        </p:spPr>
        <p:txBody>
          <a:bodyPr/>
          <a:lstStyle/>
          <a:p>
            <a:pPr algn="ctr"/>
            <a:r>
              <a:rPr lang="uk-UA" sz="2400" b="1" smtClean="0"/>
              <a:t>Участь в Міжнародній конференції на базі Житомирського інституту медсестринства </a:t>
            </a:r>
            <a:br>
              <a:rPr lang="uk-UA" sz="2400" b="1" smtClean="0"/>
            </a:br>
            <a:r>
              <a:rPr lang="uk-UA" sz="2400" b="1" smtClean="0"/>
              <a:t>“ Використання принципу наочності для підвищення рівня підготовки студентів з клінічних дисциплін ”</a:t>
            </a:r>
            <a:br>
              <a:rPr lang="uk-UA" sz="2400" b="1" smtClean="0"/>
            </a:br>
            <a:r>
              <a:rPr lang="uk-UA" sz="2400" b="1" i="1" smtClean="0"/>
              <a:t>(Земцова Г.М.)</a:t>
            </a:r>
            <a:endParaRPr lang="ru-RU" sz="2400" b="1" i="1" smtClean="0"/>
          </a:p>
        </p:txBody>
      </p:sp>
      <p:pic>
        <p:nvPicPr>
          <p:cNvPr id="37893" name="Picture 5"/>
          <p:cNvPicPr>
            <a:picLocks noChangeAspect="1" noChangeArrowheads="1"/>
          </p:cNvPicPr>
          <p:nvPr/>
        </p:nvPicPr>
        <p:blipFill>
          <a:blip r:embed="rId2"/>
          <a:srcRect/>
          <a:stretch>
            <a:fillRect/>
          </a:stretch>
        </p:blipFill>
        <p:spPr bwMode="auto">
          <a:xfrm>
            <a:off x="4225925" y="2647950"/>
            <a:ext cx="4335463" cy="3011488"/>
          </a:xfrm>
          <a:prstGeom prst="rect">
            <a:avLst/>
          </a:prstGeom>
          <a:noFill/>
          <a:ln w="9525">
            <a:noFill/>
            <a:miter lim="800000"/>
            <a:headEnd/>
            <a:tailEnd/>
          </a:ln>
        </p:spPr>
      </p:pic>
      <p:pic>
        <p:nvPicPr>
          <p:cNvPr id="37894" name="Picture 6"/>
          <p:cNvPicPr>
            <a:picLocks noChangeAspect="1" noChangeArrowheads="1"/>
          </p:cNvPicPr>
          <p:nvPr/>
        </p:nvPicPr>
        <p:blipFill>
          <a:blip r:embed="rId3"/>
          <a:srcRect/>
          <a:stretch>
            <a:fillRect/>
          </a:stretch>
        </p:blipFill>
        <p:spPr bwMode="auto">
          <a:xfrm>
            <a:off x="558800" y="2278063"/>
            <a:ext cx="2900363" cy="3641725"/>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p:cNvSpPr>
          <p:nvPr>
            <p:ph type="title"/>
          </p:nvPr>
        </p:nvSpPr>
        <p:spPr/>
        <p:txBody>
          <a:bodyPr/>
          <a:lstStyle/>
          <a:p>
            <a:pPr algn="ctr"/>
            <a:r>
              <a:rPr lang="uk-UA" b="1" smtClean="0"/>
              <a:t>Атестація викладачів</a:t>
            </a:r>
            <a:endParaRPr lang="ru-RU" b="1" smtClean="0"/>
          </a:p>
        </p:txBody>
      </p:sp>
      <p:pic>
        <p:nvPicPr>
          <p:cNvPr id="35844" name="Picture 4"/>
          <p:cNvPicPr>
            <a:picLocks noChangeAspect="1" noChangeArrowheads="1"/>
          </p:cNvPicPr>
          <p:nvPr/>
        </p:nvPicPr>
        <p:blipFill>
          <a:blip r:embed="rId2"/>
          <a:srcRect/>
          <a:stretch>
            <a:fillRect/>
          </a:stretch>
        </p:blipFill>
        <p:spPr bwMode="auto">
          <a:xfrm>
            <a:off x="2151063" y="1668463"/>
            <a:ext cx="4902200" cy="3689350"/>
          </a:xfrm>
          <a:prstGeom prst="rect">
            <a:avLst/>
          </a:prstGeom>
          <a:noFill/>
          <a:ln w="9525">
            <a:noFill/>
            <a:miter lim="800000"/>
            <a:headEnd/>
            <a:tailEnd/>
          </a:ln>
        </p:spPr>
      </p:pic>
      <p:sp>
        <p:nvSpPr>
          <p:cNvPr id="35846" name="Rectangle 6"/>
          <p:cNvSpPr>
            <a:spLocks/>
          </p:cNvSpPr>
          <p:nvPr/>
        </p:nvSpPr>
        <p:spPr bwMode="auto">
          <a:xfrm>
            <a:off x="828675" y="5437188"/>
            <a:ext cx="7650163" cy="1033462"/>
          </a:xfrm>
          <a:prstGeom prst="rect">
            <a:avLst/>
          </a:prstGeom>
          <a:noFill/>
          <a:ln w="9525">
            <a:noFill/>
            <a:miter lim="800000"/>
            <a:headEnd/>
            <a:tailEnd/>
          </a:ln>
        </p:spPr>
        <p:txBody>
          <a:bodyPr anchor="ctr"/>
          <a:lstStyle/>
          <a:p>
            <a:pPr algn="ctr" eaLnBrk="0" hangingPunct="0">
              <a:lnSpc>
                <a:spcPct val="90000"/>
              </a:lnSpc>
            </a:pPr>
            <a:r>
              <a:rPr lang="uk-UA" b="1">
                <a:latin typeface="Calibri Light" pitchFamily="34" charset="0"/>
              </a:rPr>
              <a:t>В березні 2020 р. Кушнір Р.В. підтвердив “ вищу кваліфікаційну категорію ”</a:t>
            </a:r>
            <a:br>
              <a:rPr lang="uk-UA" b="1">
                <a:latin typeface="Calibri Light" pitchFamily="34" charset="0"/>
              </a:rPr>
            </a:br>
            <a:r>
              <a:rPr lang="uk-UA" b="1">
                <a:latin typeface="Calibri Light" pitchFamily="34" charset="0"/>
              </a:rPr>
              <a:t>Земцовій Г.М. встановлено “ першу кваліфікаційну категорію ” </a:t>
            </a:r>
            <a:endParaRPr lang="ru-RU" b="1">
              <a:latin typeface="Calibri Light"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Заголовок 1"/>
          <p:cNvSpPr>
            <a:spLocks noGrp="1"/>
          </p:cNvSpPr>
          <p:nvPr>
            <p:ph type="title"/>
          </p:nvPr>
        </p:nvSpPr>
        <p:spPr>
          <a:xfrm>
            <a:off x="228600" y="195263"/>
            <a:ext cx="8915400" cy="1922462"/>
          </a:xfrm>
        </p:spPr>
        <p:txBody>
          <a:bodyPr/>
          <a:lstStyle/>
          <a:p>
            <a:pPr algn="ctr" eaLnBrk="1" hangingPunct="1">
              <a:lnSpc>
                <a:spcPct val="80000"/>
              </a:lnSpc>
            </a:pPr>
            <a:r>
              <a:rPr lang="uk-UA" sz="1800" smtClean="0"/>
              <a:t>2 жовтня 2019 р. відбулися змагання бригад екстреної (швидкої) медичної допомоги </a:t>
            </a:r>
            <a:br>
              <a:rPr lang="uk-UA" sz="1800" smtClean="0"/>
            </a:br>
            <a:r>
              <a:rPr lang="uk-UA" sz="1800" smtClean="0"/>
              <a:t>за участю студентських команд медичних навчальних закладів Сумської області «Спадщанські медичні ралі - 2019» (Спадщанський ліс, Путивльський район) відповідно до плану основних організаційних заходів комунального закладу Сумської обласної ради «Сумський обласний центр екстреної медичної допомоги та медицини катастроф» на 2019 рік, за підтримки державного закладу «Український науково-практичний центр екстреної медичної допомоги та медицини катастроф МОЗ України» </a:t>
            </a:r>
            <a:br>
              <a:rPr lang="uk-UA" sz="1800" smtClean="0"/>
            </a:br>
            <a:r>
              <a:rPr lang="uk-UA" sz="1800" smtClean="0"/>
              <a:t>Наші студенти достойно представили навчальний заклад!</a:t>
            </a:r>
          </a:p>
        </p:txBody>
      </p:sp>
      <p:pic>
        <p:nvPicPr>
          <p:cNvPr id="30725" name="Picture 5" descr="11"/>
          <p:cNvPicPr>
            <a:picLocks noChangeAspect="1" noChangeArrowheads="1"/>
          </p:cNvPicPr>
          <p:nvPr/>
        </p:nvPicPr>
        <p:blipFill>
          <a:blip r:embed="rId2"/>
          <a:srcRect/>
          <a:stretch>
            <a:fillRect/>
          </a:stretch>
        </p:blipFill>
        <p:spPr bwMode="auto">
          <a:xfrm>
            <a:off x="3052763" y="2087563"/>
            <a:ext cx="2900362" cy="2052637"/>
          </a:xfrm>
          <a:prstGeom prst="rect">
            <a:avLst/>
          </a:prstGeom>
          <a:noFill/>
          <a:ln w="9525">
            <a:noFill/>
            <a:miter lim="800000"/>
            <a:headEnd/>
            <a:tailEnd/>
          </a:ln>
        </p:spPr>
      </p:pic>
      <p:pic>
        <p:nvPicPr>
          <p:cNvPr id="30726" name="Picture 6" descr="33"/>
          <p:cNvPicPr>
            <a:picLocks noChangeAspect="1" noChangeArrowheads="1"/>
          </p:cNvPicPr>
          <p:nvPr/>
        </p:nvPicPr>
        <p:blipFill>
          <a:blip r:embed="rId3"/>
          <a:srcRect/>
          <a:stretch>
            <a:fillRect/>
          </a:stretch>
        </p:blipFill>
        <p:spPr bwMode="auto">
          <a:xfrm>
            <a:off x="0" y="4587875"/>
            <a:ext cx="3019425" cy="2270125"/>
          </a:xfrm>
          <a:prstGeom prst="rect">
            <a:avLst/>
          </a:prstGeom>
          <a:noFill/>
          <a:ln w="9525">
            <a:noFill/>
            <a:miter lim="800000"/>
            <a:headEnd/>
            <a:tailEnd/>
          </a:ln>
        </p:spPr>
      </p:pic>
      <p:pic>
        <p:nvPicPr>
          <p:cNvPr id="30727" name="Picture 7" descr="44"/>
          <p:cNvPicPr>
            <a:picLocks noChangeAspect="1" noChangeArrowheads="1"/>
          </p:cNvPicPr>
          <p:nvPr/>
        </p:nvPicPr>
        <p:blipFill>
          <a:blip r:embed="rId4"/>
          <a:srcRect/>
          <a:stretch>
            <a:fillRect/>
          </a:stretch>
        </p:blipFill>
        <p:spPr bwMode="auto">
          <a:xfrm>
            <a:off x="6015038" y="4535488"/>
            <a:ext cx="3097212" cy="2322512"/>
          </a:xfrm>
          <a:prstGeom prst="rect">
            <a:avLst/>
          </a:prstGeom>
          <a:noFill/>
          <a:ln w="9525">
            <a:noFill/>
            <a:miter lim="800000"/>
            <a:headEnd/>
            <a:tailEnd/>
          </a:ln>
        </p:spPr>
      </p:pic>
      <p:pic>
        <p:nvPicPr>
          <p:cNvPr id="30728" name="Picture 8" descr="22"/>
          <p:cNvPicPr>
            <a:picLocks noChangeAspect="1" noChangeArrowheads="1"/>
          </p:cNvPicPr>
          <p:nvPr/>
        </p:nvPicPr>
        <p:blipFill>
          <a:blip r:embed="rId5">
            <a:lum bright="6000"/>
          </a:blip>
          <a:srcRect/>
          <a:stretch>
            <a:fillRect/>
          </a:stretch>
        </p:blipFill>
        <p:spPr bwMode="auto">
          <a:xfrm>
            <a:off x="3459163" y="4191000"/>
            <a:ext cx="2001837" cy="26670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Округлений прямокутник 3"/>
          <p:cNvSpPr/>
          <p:nvPr/>
        </p:nvSpPr>
        <p:spPr>
          <a:xfrm>
            <a:off x="182881" y="0"/>
            <a:ext cx="8752114" cy="169817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uk-UA" sz="2800" b="1" dirty="0">
                <a:ln w="10160">
                  <a:solidFill>
                    <a:srgbClr val="FFC000">
                      <a:lumMod val="20000"/>
                      <a:lumOff val="80000"/>
                    </a:srgbClr>
                  </a:solidFill>
                  <a:prstDash val="solid"/>
                </a:ln>
                <a:solidFill>
                  <a:schemeClr val="accent6">
                    <a:lumMod val="50000"/>
                  </a:schemeClr>
                </a:solidFill>
                <a:effectLst>
                  <a:outerShdw blurRad="38100" dist="22860" dir="5400000" algn="tl" rotWithShape="0">
                    <a:srgbClr val="000000">
                      <a:alpha val="30000"/>
                    </a:srgbClr>
                  </a:outerShdw>
                </a:effectLst>
                <a:latin typeface="Times New Roman" panose="02020603050405020304" pitchFamily="18" charset="0"/>
                <a:ea typeface="+mj-ea"/>
                <a:cs typeface="Times New Roman" panose="02020603050405020304" pitchFamily="18" charset="0"/>
              </a:rPr>
              <a:t>Відвідування вихованців </a:t>
            </a:r>
          </a:p>
          <a:p>
            <a:pPr algn="ctr" fontAlgn="auto">
              <a:spcBef>
                <a:spcPts val="0"/>
              </a:spcBef>
              <a:spcAft>
                <a:spcPts val="0"/>
              </a:spcAft>
              <a:defRPr/>
            </a:pPr>
            <a:r>
              <a:rPr lang="uk-UA" sz="2800" b="1" dirty="0">
                <a:ln w="10160">
                  <a:solidFill>
                    <a:srgbClr val="FFC000">
                      <a:lumMod val="20000"/>
                      <a:lumOff val="80000"/>
                    </a:srgbClr>
                  </a:solidFill>
                  <a:prstDash val="solid"/>
                </a:ln>
                <a:solidFill>
                  <a:schemeClr val="accent6">
                    <a:lumMod val="50000"/>
                  </a:schemeClr>
                </a:solidFill>
                <a:effectLst>
                  <a:outerShdw blurRad="38100" dist="22860" dir="5400000" algn="tl" rotWithShape="0">
                    <a:srgbClr val="000000">
                      <a:alpha val="30000"/>
                    </a:srgbClr>
                  </a:outerShdw>
                </a:effectLst>
                <a:latin typeface="Times New Roman" panose="02020603050405020304" pitchFamily="18" charset="0"/>
                <a:ea typeface="+mj-ea"/>
                <a:cs typeface="Times New Roman" panose="02020603050405020304" pitchFamily="18" charset="0"/>
              </a:rPr>
              <a:t>Конотопського будинку-інтернату для дітей з фізичними та розумовими вадами  </a:t>
            </a:r>
          </a:p>
          <a:p>
            <a:pPr algn="ctr" fontAlgn="auto">
              <a:spcBef>
                <a:spcPts val="0"/>
              </a:spcBef>
              <a:spcAft>
                <a:spcPts val="0"/>
              </a:spcAft>
              <a:defRPr/>
            </a:pPr>
            <a:r>
              <a:rPr lang="uk-UA" sz="2800" b="1" dirty="0">
                <a:ln w="10160">
                  <a:solidFill>
                    <a:srgbClr val="FFC000">
                      <a:lumMod val="20000"/>
                      <a:lumOff val="80000"/>
                    </a:srgbClr>
                  </a:solidFill>
                  <a:prstDash val="solid"/>
                </a:ln>
                <a:solidFill>
                  <a:schemeClr val="accent6">
                    <a:lumMod val="50000"/>
                  </a:schemeClr>
                </a:solidFill>
                <a:effectLst>
                  <a:outerShdw blurRad="38100" dist="22860" dir="5400000" algn="tl" rotWithShape="0">
                    <a:srgbClr val="000000">
                      <a:alpha val="30000"/>
                    </a:srgbClr>
                  </a:outerShdw>
                </a:effectLst>
                <a:latin typeface="Times New Roman" panose="02020603050405020304" pitchFamily="18" charset="0"/>
                <a:ea typeface="+mj-ea"/>
                <a:cs typeface="Times New Roman" panose="02020603050405020304" pitchFamily="18" charset="0"/>
              </a:rPr>
              <a:t>(керівник </a:t>
            </a:r>
            <a:r>
              <a:rPr lang="uk-UA" sz="2800" b="1" dirty="0" err="1">
                <a:ln w="10160">
                  <a:solidFill>
                    <a:srgbClr val="FFC000">
                      <a:lumMod val="20000"/>
                      <a:lumOff val="80000"/>
                    </a:srgbClr>
                  </a:solidFill>
                  <a:prstDash val="solid"/>
                </a:ln>
                <a:solidFill>
                  <a:schemeClr val="accent6">
                    <a:lumMod val="50000"/>
                  </a:schemeClr>
                </a:solidFill>
                <a:effectLst>
                  <a:outerShdw blurRad="38100" dist="22860" dir="5400000" algn="tl" rotWithShape="0">
                    <a:srgbClr val="000000">
                      <a:alpha val="30000"/>
                    </a:srgbClr>
                  </a:outerShdw>
                </a:effectLst>
                <a:latin typeface="Times New Roman" panose="02020603050405020304" pitchFamily="18" charset="0"/>
                <a:ea typeface="+mj-ea"/>
                <a:cs typeface="Times New Roman" panose="02020603050405020304" pitchFamily="18" charset="0"/>
              </a:rPr>
              <a:t>Земцова</a:t>
            </a:r>
            <a:r>
              <a:rPr lang="uk-UA" sz="2800" b="1" dirty="0">
                <a:ln w="10160">
                  <a:solidFill>
                    <a:srgbClr val="FFC000">
                      <a:lumMod val="20000"/>
                      <a:lumOff val="80000"/>
                    </a:srgbClr>
                  </a:solidFill>
                  <a:prstDash val="solid"/>
                </a:ln>
                <a:solidFill>
                  <a:schemeClr val="accent6">
                    <a:lumMod val="50000"/>
                  </a:schemeClr>
                </a:solidFill>
                <a:effectLst>
                  <a:outerShdw blurRad="38100" dist="22860" dir="5400000" algn="tl" rotWithShape="0">
                    <a:srgbClr val="000000">
                      <a:alpha val="30000"/>
                    </a:srgbClr>
                  </a:outerShdw>
                </a:effectLst>
                <a:latin typeface="Times New Roman" panose="02020603050405020304" pitchFamily="18" charset="0"/>
                <a:ea typeface="+mj-ea"/>
                <a:cs typeface="Times New Roman" panose="02020603050405020304" pitchFamily="18" charset="0"/>
              </a:rPr>
              <a:t> Г.М.)</a:t>
            </a:r>
            <a:endParaRPr lang="uk-UA" sz="2800" dirty="0">
              <a:solidFill>
                <a:schemeClr val="accent6">
                  <a:lumMod val="50000"/>
                </a:schemeClr>
              </a:solidFill>
            </a:endParaRPr>
          </a:p>
        </p:txBody>
      </p:sp>
      <p:pic>
        <p:nvPicPr>
          <p:cNvPr id="33798" name="Picture 6"/>
          <p:cNvPicPr>
            <a:picLocks noChangeAspect="1" noChangeArrowheads="1"/>
          </p:cNvPicPr>
          <p:nvPr/>
        </p:nvPicPr>
        <p:blipFill>
          <a:blip r:embed="rId3"/>
          <a:srcRect/>
          <a:stretch>
            <a:fillRect/>
          </a:stretch>
        </p:blipFill>
        <p:spPr bwMode="auto">
          <a:xfrm>
            <a:off x="284163" y="2443163"/>
            <a:ext cx="4033837" cy="3005137"/>
          </a:xfrm>
          <a:prstGeom prst="rect">
            <a:avLst/>
          </a:prstGeom>
          <a:noFill/>
          <a:ln w="9525">
            <a:noFill/>
            <a:miter lim="800000"/>
            <a:headEnd/>
            <a:tailEnd/>
          </a:ln>
        </p:spPr>
      </p:pic>
      <p:pic>
        <p:nvPicPr>
          <p:cNvPr id="33799" name="Picture 7"/>
          <p:cNvPicPr>
            <a:picLocks noChangeAspect="1" noChangeArrowheads="1"/>
          </p:cNvPicPr>
          <p:nvPr/>
        </p:nvPicPr>
        <p:blipFill>
          <a:blip r:embed="rId4">
            <a:lum bright="6000"/>
          </a:blip>
          <a:srcRect/>
          <a:stretch>
            <a:fillRect/>
          </a:stretch>
        </p:blipFill>
        <p:spPr bwMode="auto">
          <a:xfrm>
            <a:off x="4719638" y="2413000"/>
            <a:ext cx="4076700" cy="30734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Округлений прямокутник 3"/>
          <p:cNvSpPr/>
          <p:nvPr/>
        </p:nvSpPr>
        <p:spPr>
          <a:xfrm>
            <a:off x="235131" y="174418"/>
            <a:ext cx="8686799" cy="77917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uk-UA" sz="4800" b="1" dirty="0">
                <a:ln w="10160">
                  <a:solidFill>
                    <a:srgbClr val="FFC000">
                      <a:lumMod val="20000"/>
                      <a:lumOff val="80000"/>
                    </a:srgbClr>
                  </a:solidFill>
                  <a:prstDash val="solid"/>
                </a:ln>
                <a:solidFill>
                  <a:schemeClr val="accent6">
                    <a:lumMod val="50000"/>
                  </a:schemeClr>
                </a:solidFill>
                <a:effectLst>
                  <a:outerShdw blurRad="38100" dist="22860" dir="5400000" algn="tl" rotWithShape="0">
                    <a:srgbClr val="000000">
                      <a:alpha val="30000"/>
                    </a:srgbClr>
                  </a:outerShdw>
                </a:effectLst>
                <a:latin typeface="Times New Roman" panose="02020603050405020304" pitchFamily="18" charset="0"/>
                <a:ea typeface="+mj-ea"/>
                <a:cs typeface="Times New Roman" panose="02020603050405020304" pitchFamily="18" charset="0"/>
              </a:rPr>
              <a:t>СКЛАД  МЕТОДКОМІСІЇ:</a:t>
            </a:r>
            <a:endParaRPr lang="uk-UA" sz="4800" dirty="0">
              <a:solidFill>
                <a:schemeClr val="accent6">
                  <a:lumMod val="50000"/>
                </a:schemeClr>
              </a:solidFill>
            </a:endParaRPr>
          </a:p>
        </p:txBody>
      </p:sp>
      <p:pic>
        <p:nvPicPr>
          <p:cNvPr id="14339" name="Picture 5"/>
          <p:cNvPicPr>
            <a:picLocks noChangeAspect="1" noChangeArrowheads="1"/>
          </p:cNvPicPr>
          <p:nvPr/>
        </p:nvPicPr>
        <p:blipFill>
          <a:blip r:embed="rId3"/>
          <a:srcRect/>
          <a:stretch>
            <a:fillRect/>
          </a:stretch>
        </p:blipFill>
        <p:spPr bwMode="auto">
          <a:xfrm>
            <a:off x="3435350" y="1350963"/>
            <a:ext cx="2286000" cy="3181350"/>
          </a:xfrm>
          <a:prstGeom prst="rect">
            <a:avLst/>
          </a:prstGeom>
          <a:noFill/>
          <a:ln w="9525">
            <a:noFill/>
            <a:miter lim="800000"/>
            <a:headEnd/>
            <a:tailEnd/>
          </a:ln>
        </p:spPr>
      </p:pic>
      <p:pic>
        <p:nvPicPr>
          <p:cNvPr id="14340" name="Picture 6"/>
          <p:cNvPicPr>
            <a:picLocks noChangeAspect="1" noChangeArrowheads="1"/>
          </p:cNvPicPr>
          <p:nvPr/>
        </p:nvPicPr>
        <p:blipFill>
          <a:blip r:embed="rId4"/>
          <a:srcRect/>
          <a:stretch>
            <a:fillRect/>
          </a:stretch>
        </p:blipFill>
        <p:spPr bwMode="auto">
          <a:xfrm>
            <a:off x="6264275" y="1347788"/>
            <a:ext cx="2268538" cy="3146425"/>
          </a:xfrm>
          <a:prstGeom prst="rect">
            <a:avLst/>
          </a:prstGeom>
          <a:noFill/>
          <a:ln w="9525">
            <a:noFill/>
            <a:miter lim="800000"/>
            <a:headEnd/>
            <a:tailEnd/>
          </a:ln>
        </p:spPr>
      </p:pic>
      <p:sp>
        <p:nvSpPr>
          <p:cNvPr id="7" name="Округлений прямокутник 3"/>
          <p:cNvSpPr/>
          <p:nvPr/>
        </p:nvSpPr>
        <p:spPr>
          <a:xfrm>
            <a:off x="296863" y="4689475"/>
            <a:ext cx="2446337" cy="20764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uk-UA" b="1" dirty="0">
                <a:solidFill>
                  <a:schemeClr val="tx1"/>
                </a:solidFill>
                <a:latin typeface="Times New Roman" pitchFamily="18" charset="0"/>
                <a:cs typeface="Times New Roman" pitchFamily="18" charset="0"/>
              </a:rPr>
              <a:t>Косар А.А., </a:t>
            </a:r>
            <a:r>
              <a:rPr lang="uk-UA" dirty="0">
                <a:solidFill>
                  <a:schemeClr val="tx1"/>
                </a:solidFill>
                <a:latin typeface="Times New Roman" pitchFamily="18" charset="0"/>
                <a:cs typeface="Times New Roman" pitchFamily="18" charset="0"/>
              </a:rPr>
              <a:t>директор училища, викладач вищої  категорії, </a:t>
            </a:r>
          </a:p>
          <a:p>
            <a:pPr algn="ctr" fontAlgn="auto">
              <a:spcBef>
                <a:spcPts val="0"/>
              </a:spcBef>
              <a:spcAft>
                <a:spcPts val="0"/>
              </a:spcAft>
              <a:defRPr/>
            </a:pPr>
            <a:r>
              <a:rPr lang="uk-UA" dirty="0">
                <a:solidFill>
                  <a:schemeClr val="tx1"/>
                </a:solidFill>
                <a:latin typeface="Times New Roman" pitchFamily="18" charset="0"/>
                <a:cs typeface="Times New Roman" pitchFamily="18" charset="0"/>
              </a:rPr>
              <a:t>викладач-методист анестезіології та реаніматології</a:t>
            </a:r>
          </a:p>
        </p:txBody>
      </p:sp>
      <p:sp>
        <p:nvSpPr>
          <p:cNvPr id="8" name="Округлений прямокутник 3"/>
          <p:cNvSpPr/>
          <p:nvPr/>
        </p:nvSpPr>
        <p:spPr>
          <a:xfrm>
            <a:off x="3322638" y="4676775"/>
            <a:ext cx="2446337" cy="20764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uk-UA" b="1" dirty="0">
                <a:solidFill>
                  <a:schemeClr val="tx1"/>
                </a:solidFill>
                <a:latin typeface="Times New Roman" pitchFamily="18" charset="0"/>
                <a:cs typeface="Times New Roman" pitchFamily="18" charset="0"/>
              </a:rPr>
              <a:t>Мельник О.І., </a:t>
            </a:r>
            <a:r>
              <a:rPr lang="uk-UA" dirty="0">
                <a:solidFill>
                  <a:schemeClr val="tx1"/>
                </a:solidFill>
                <a:latin typeface="Times New Roman" pitchFamily="18" charset="0"/>
                <a:cs typeface="Times New Roman" pitchFamily="18" charset="0"/>
              </a:rPr>
              <a:t>голова ЦК, викладач вищої  категорії </a:t>
            </a:r>
          </a:p>
          <a:p>
            <a:pPr algn="ctr" fontAlgn="auto">
              <a:spcBef>
                <a:spcPts val="0"/>
              </a:spcBef>
              <a:spcAft>
                <a:spcPts val="0"/>
              </a:spcAft>
              <a:defRPr/>
            </a:pPr>
            <a:r>
              <a:rPr lang="uk-UA" dirty="0">
                <a:solidFill>
                  <a:schemeClr val="tx1"/>
                </a:solidFill>
                <a:latin typeface="Times New Roman" pitchFamily="18" charset="0"/>
                <a:cs typeface="Times New Roman" pitchFamily="18" charset="0"/>
              </a:rPr>
              <a:t>акушерства та гінекології</a:t>
            </a:r>
          </a:p>
        </p:txBody>
      </p:sp>
      <p:sp>
        <p:nvSpPr>
          <p:cNvPr id="9" name="Округлений прямокутник 3"/>
          <p:cNvSpPr/>
          <p:nvPr/>
        </p:nvSpPr>
        <p:spPr>
          <a:xfrm>
            <a:off x="6191250" y="4676775"/>
            <a:ext cx="2447925" cy="20764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uk-UA" b="1" dirty="0">
                <a:solidFill>
                  <a:schemeClr val="tx1"/>
                </a:solidFill>
                <a:latin typeface="Times New Roman" pitchFamily="18" charset="0"/>
                <a:cs typeface="Times New Roman" pitchFamily="18" charset="0"/>
              </a:rPr>
              <a:t>Кушнір Р.В., </a:t>
            </a:r>
          </a:p>
          <a:p>
            <a:pPr algn="ctr" fontAlgn="auto">
              <a:spcBef>
                <a:spcPts val="0"/>
              </a:spcBef>
              <a:spcAft>
                <a:spcPts val="0"/>
              </a:spcAft>
              <a:defRPr/>
            </a:pPr>
            <a:r>
              <a:rPr lang="uk-UA" dirty="0">
                <a:solidFill>
                  <a:schemeClr val="tx1"/>
                </a:solidFill>
                <a:latin typeface="Times New Roman" pitchFamily="18" charset="0"/>
                <a:cs typeface="Times New Roman" pitchFamily="18" charset="0"/>
              </a:rPr>
              <a:t>викладач</a:t>
            </a:r>
          </a:p>
          <a:p>
            <a:pPr algn="ctr" fontAlgn="auto">
              <a:spcBef>
                <a:spcPts val="0"/>
              </a:spcBef>
              <a:spcAft>
                <a:spcPts val="0"/>
              </a:spcAft>
              <a:defRPr/>
            </a:pPr>
            <a:r>
              <a:rPr lang="uk-UA" dirty="0">
                <a:solidFill>
                  <a:schemeClr val="tx1"/>
                </a:solidFill>
                <a:latin typeface="Times New Roman" pitchFamily="18" charset="0"/>
                <a:cs typeface="Times New Roman" pitchFamily="18" charset="0"/>
              </a:rPr>
              <a:t>вищої  категорії </a:t>
            </a:r>
          </a:p>
          <a:p>
            <a:pPr algn="ctr" fontAlgn="auto">
              <a:spcBef>
                <a:spcPts val="0"/>
              </a:spcBef>
              <a:spcAft>
                <a:spcPts val="0"/>
              </a:spcAft>
              <a:defRPr/>
            </a:pPr>
            <a:r>
              <a:rPr lang="uk-UA" dirty="0">
                <a:solidFill>
                  <a:schemeClr val="tx1"/>
                </a:solidFill>
                <a:latin typeface="Times New Roman" pitchFamily="18" charset="0"/>
                <a:cs typeface="Times New Roman" pitchFamily="18" charset="0"/>
              </a:rPr>
              <a:t>ВМП та МНС</a:t>
            </a:r>
          </a:p>
        </p:txBody>
      </p:sp>
      <p:pic>
        <p:nvPicPr>
          <p:cNvPr id="14344" name="Picture 1"/>
          <p:cNvPicPr>
            <a:picLocks noChangeAspect="1" noChangeArrowheads="1"/>
          </p:cNvPicPr>
          <p:nvPr/>
        </p:nvPicPr>
        <p:blipFill>
          <a:blip r:embed="rId5"/>
          <a:srcRect/>
          <a:stretch>
            <a:fillRect/>
          </a:stretch>
        </p:blipFill>
        <p:spPr bwMode="auto">
          <a:xfrm>
            <a:off x="500063" y="1371600"/>
            <a:ext cx="2093912" cy="3141663"/>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img57"/>
          <p:cNvPicPr>
            <a:picLocks noChangeAspect="1" noChangeArrowheads="1"/>
          </p:cNvPicPr>
          <p:nvPr/>
        </p:nvPicPr>
        <p:blipFill>
          <a:blip r:embed="rId2"/>
          <a:srcRect/>
          <a:stretch>
            <a:fillRect/>
          </a:stretch>
        </p:blipFill>
        <p:spPr bwMode="auto">
          <a:xfrm>
            <a:off x="214313" y="142875"/>
            <a:ext cx="8715375" cy="6529388"/>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Округлений прямокутник 3"/>
          <p:cNvSpPr/>
          <p:nvPr/>
        </p:nvSpPr>
        <p:spPr>
          <a:xfrm>
            <a:off x="235131" y="174418"/>
            <a:ext cx="8686799" cy="77917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uk-UA" sz="4800" b="1" dirty="0">
                <a:ln w="10160">
                  <a:solidFill>
                    <a:srgbClr val="FFC000">
                      <a:lumMod val="20000"/>
                      <a:lumOff val="80000"/>
                    </a:srgbClr>
                  </a:solidFill>
                  <a:prstDash val="solid"/>
                </a:ln>
                <a:solidFill>
                  <a:schemeClr val="accent6">
                    <a:lumMod val="50000"/>
                  </a:schemeClr>
                </a:solidFill>
                <a:effectLst>
                  <a:outerShdw blurRad="38100" dist="22860" dir="5400000" algn="tl" rotWithShape="0">
                    <a:srgbClr val="000000">
                      <a:alpha val="30000"/>
                    </a:srgbClr>
                  </a:outerShdw>
                </a:effectLst>
                <a:latin typeface="Times New Roman" panose="02020603050405020304" pitchFamily="18" charset="0"/>
                <a:ea typeface="+mj-ea"/>
                <a:cs typeface="Times New Roman" panose="02020603050405020304" pitchFamily="18" charset="0"/>
              </a:rPr>
              <a:t>СКЛАД  МЕТОДКОМІСІЇ:</a:t>
            </a:r>
            <a:endParaRPr lang="uk-UA" sz="4800" dirty="0">
              <a:solidFill>
                <a:schemeClr val="accent6">
                  <a:lumMod val="50000"/>
                </a:schemeClr>
              </a:solidFill>
            </a:endParaRPr>
          </a:p>
        </p:txBody>
      </p:sp>
      <p:sp>
        <p:nvSpPr>
          <p:cNvPr id="7" name="Округлений прямокутник 3"/>
          <p:cNvSpPr/>
          <p:nvPr/>
        </p:nvSpPr>
        <p:spPr>
          <a:xfrm>
            <a:off x="296863" y="4689475"/>
            <a:ext cx="2446337" cy="20764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uk-UA" b="1" dirty="0" err="1">
                <a:solidFill>
                  <a:schemeClr val="tx1"/>
                </a:solidFill>
                <a:latin typeface="Times New Roman" pitchFamily="18" charset="0"/>
                <a:cs typeface="Times New Roman" pitchFamily="18" charset="0"/>
              </a:rPr>
              <a:t>Спаський</a:t>
            </a:r>
            <a:r>
              <a:rPr lang="uk-UA" b="1" dirty="0">
                <a:solidFill>
                  <a:schemeClr val="tx1"/>
                </a:solidFill>
                <a:latin typeface="Times New Roman" pitchFamily="18" charset="0"/>
                <a:cs typeface="Times New Roman" pitchFamily="18" charset="0"/>
              </a:rPr>
              <a:t> С.М, </a:t>
            </a:r>
            <a:r>
              <a:rPr lang="uk-UA" dirty="0">
                <a:solidFill>
                  <a:schemeClr val="tx1"/>
                </a:solidFill>
                <a:latin typeface="Times New Roman" pitchFamily="18" charset="0"/>
                <a:cs typeface="Times New Roman" pitchFamily="18" charset="0"/>
              </a:rPr>
              <a:t>викладач </a:t>
            </a:r>
          </a:p>
          <a:p>
            <a:pPr algn="ctr" fontAlgn="auto">
              <a:spcBef>
                <a:spcPts val="0"/>
              </a:spcBef>
              <a:spcAft>
                <a:spcPts val="0"/>
              </a:spcAft>
              <a:defRPr/>
            </a:pPr>
            <a:r>
              <a:rPr lang="uk-UA" dirty="0">
                <a:solidFill>
                  <a:schemeClr val="tx1"/>
                </a:solidFill>
                <a:latin typeface="Times New Roman" pitchFamily="18" charset="0"/>
                <a:cs typeface="Times New Roman" pitchFamily="18" charset="0"/>
              </a:rPr>
              <a:t>першої  категорії </a:t>
            </a:r>
            <a:r>
              <a:rPr lang="uk-UA" dirty="0" err="1">
                <a:solidFill>
                  <a:schemeClr val="tx1"/>
                </a:solidFill>
                <a:latin typeface="Times New Roman" pitchFamily="18" charset="0"/>
                <a:cs typeface="Times New Roman" pitchFamily="18" charset="0"/>
              </a:rPr>
              <a:t>доклінічної</a:t>
            </a:r>
            <a:r>
              <a:rPr lang="uk-UA" dirty="0">
                <a:solidFill>
                  <a:schemeClr val="tx1"/>
                </a:solidFill>
                <a:latin typeface="Times New Roman" pitchFamily="18" charset="0"/>
                <a:cs typeface="Times New Roman" pitchFamily="18" charset="0"/>
              </a:rPr>
              <a:t> хірургії та онкології</a:t>
            </a:r>
          </a:p>
        </p:txBody>
      </p:sp>
      <p:sp>
        <p:nvSpPr>
          <p:cNvPr id="8" name="Округлений прямокутник 3"/>
          <p:cNvSpPr/>
          <p:nvPr/>
        </p:nvSpPr>
        <p:spPr>
          <a:xfrm>
            <a:off x="3322638" y="4676775"/>
            <a:ext cx="2446337" cy="20764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b="1">
                <a:solidFill>
                  <a:schemeClr val="tx1"/>
                </a:solidFill>
                <a:latin typeface="Times New Roman" pitchFamily="18" charset="0"/>
                <a:cs typeface="Times New Roman" pitchFamily="18" charset="0"/>
              </a:rPr>
              <a:t>Земцова Г.М., </a:t>
            </a:r>
            <a:r>
              <a:rPr lang="uk-UA">
                <a:solidFill>
                  <a:schemeClr val="tx1"/>
                </a:solidFill>
                <a:latin typeface="Times New Roman" pitchFamily="18" charset="0"/>
                <a:cs typeface="Times New Roman" pitchFamily="18" charset="0"/>
              </a:rPr>
              <a:t> викладач</a:t>
            </a:r>
          </a:p>
          <a:p>
            <a:pPr algn="ctr">
              <a:defRPr/>
            </a:pPr>
            <a:r>
              <a:rPr lang="uk-UA">
                <a:solidFill>
                  <a:schemeClr val="tx1"/>
                </a:solidFill>
                <a:latin typeface="Times New Roman" pitchFamily="18" charset="0"/>
                <a:cs typeface="Times New Roman" pitchFamily="18" charset="0"/>
              </a:rPr>
              <a:t>першої  категорії </a:t>
            </a:r>
          </a:p>
          <a:p>
            <a:pPr algn="ctr">
              <a:defRPr/>
            </a:pPr>
            <a:r>
              <a:rPr lang="uk-UA">
                <a:solidFill>
                  <a:schemeClr val="tx1"/>
                </a:solidFill>
                <a:latin typeface="Times New Roman" pitchFamily="18" charset="0"/>
                <a:cs typeface="Times New Roman" pitchFamily="18" charset="0"/>
              </a:rPr>
              <a:t>МС в акушерстві та гінекології</a:t>
            </a:r>
          </a:p>
        </p:txBody>
      </p:sp>
      <p:sp>
        <p:nvSpPr>
          <p:cNvPr id="9" name="Округлений прямокутник 3"/>
          <p:cNvSpPr/>
          <p:nvPr/>
        </p:nvSpPr>
        <p:spPr>
          <a:xfrm>
            <a:off x="6191250" y="4676775"/>
            <a:ext cx="2447925" cy="20764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uk-UA" b="1" dirty="0" err="1">
                <a:solidFill>
                  <a:schemeClr val="tx1"/>
                </a:solidFill>
                <a:latin typeface="Times New Roman" pitchFamily="18" charset="0"/>
                <a:cs typeface="Times New Roman" pitchFamily="18" charset="0"/>
              </a:rPr>
              <a:t>Сосненко</a:t>
            </a:r>
            <a:r>
              <a:rPr lang="uk-UA" b="1" dirty="0">
                <a:solidFill>
                  <a:schemeClr val="tx1"/>
                </a:solidFill>
                <a:latin typeface="Times New Roman" pitchFamily="18" charset="0"/>
                <a:cs typeface="Times New Roman" pitchFamily="18" charset="0"/>
              </a:rPr>
              <a:t> В.М., </a:t>
            </a:r>
          </a:p>
          <a:p>
            <a:pPr algn="ctr" fontAlgn="auto">
              <a:spcBef>
                <a:spcPts val="0"/>
              </a:spcBef>
              <a:spcAft>
                <a:spcPts val="0"/>
              </a:spcAft>
              <a:defRPr/>
            </a:pPr>
            <a:r>
              <a:rPr lang="uk-UA" dirty="0">
                <a:solidFill>
                  <a:schemeClr val="tx1"/>
                </a:solidFill>
                <a:latin typeface="Times New Roman" pitchFamily="18" charset="0"/>
                <a:cs typeface="Times New Roman" pitchFamily="18" charset="0"/>
              </a:rPr>
              <a:t>викладач</a:t>
            </a:r>
          </a:p>
          <a:p>
            <a:pPr algn="ctr" fontAlgn="auto">
              <a:spcBef>
                <a:spcPts val="0"/>
              </a:spcBef>
              <a:spcAft>
                <a:spcPts val="0"/>
              </a:spcAft>
              <a:defRPr/>
            </a:pPr>
            <a:r>
              <a:rPr lang="uk-UA" dirty="0">
                <a:solidFill>
                  <a:schemeClr val="tx1"/>
                </a:solidFill>
                <a:latin typeface="Times New Roman" pitchFamily="18" charset="0"/>
                <a:cs typeface="Times New Roman" pitchFamily="18" charset="0"/>
              </a:rPr>
              <a:t>першої  категорії </a:t>
            </a:r>
          </a:p>
          <a:p>
            <a:pPr algn="ctr" fontAlgn="auto">
              <a:spcBef>
                <a:spcPts val="0"/>
              </a:spcBef>
              <a:spcAft>
                <a:spcPts val="0"/>
              </a:spcAft>
              <a:defRPr/>
            </a:pPr>
            <a:r>
              <a:rPr lang="uk-UA" dirty="0">
                <a:solidFill>
                  <a:schemeClr val="tx1"/>
                </a:solidFill>
                <a:latin typeface="Times New Roman" pitchFamily="18" charset="0"/>
                <a:cs typeface="Times New Roman" pitchFamily="18" charset="0"/>
              </a:rPr>
              <a:t>хірургії  та </a:t>
            </a:r>
          </a:p>
          <a:p>
            <a:pPr algn="ctr" fontAlgn="auto">
              <a:spcBef>
                <a:spcPts val="0"/>
              </a:spcBef>
              <a:spcAft>
                <a:spcPts val="0"/>
              </a:spcAft>
              <a:defRPr/>
            </a:pPr>
            <a:r>
              <a:rPr lang="uk-UA" dirty="0">
                <a:solidFill>
                  <a:schemeClr val="tx1"/>
                </a:solidFill>
                <a:latin typeface="Times New Roman" pitchFamily="18" charset="0"/>
                <a:cs typeface="Times New Roman" pitchFamily="18" charset="0"/>
              </a:rPr>
              <a:t>МС в хірургії </a:t>
            </a:r>
          </a:p>
        </p:txBody>
      </p:sp>
      <p:pic>
        <p:nvPicPr>
          <p:cNvPr id="15366" name="Picture 2"/>
          <p:cNvPicPr>
            <a:picLocks noChangeAspect="1" noChangeArrowheads="1"/>
          </p:cNvPicPr>
          <p:nvPr/>
        </p:nvPicPr>
        <p:blipFill>
          <a:blip r:embed="rId3"/>
          <a:srcRect/>
          <a:stretch>
            <a:fillRect/>
          </a:stretch>
        </p:blipFill>
        <p:spPr bwMode="auto">
          <a:xfrm>
            <a:off x="3475038" y="1338263"/>
            <a:ext cx="2259012" cy="3140075"/>
          </a:xfrm>
          <a:prstGeom prst="rect">
            <a:avLst/>
          </a:prstGeom>
          <a:noFill/>
          <a:ln w="9525">
            <a:noFill/>
            <a:miter lim="800000"/>
            <a:headEnd/>
            <a:tailEnd/>
          </a:ln>
        </p:spPr>
      </p:pic>
      <p:pic>
        <p:nvPicPr>
          <p:cNvPr id="15367" name="Picture 3"/>
          <p:cNvPicPr>
            <a:picLocks noChangeAspect="1" noChangeArrowheads="1"/>
          </p:cNvPicPr>
          <p:nvPr/>
        </p:nvPicPr>
        <p:blipFill>
          <a:blip r:embed="rId4"/>
          <a:srcRect/>
          <a:stretch>
            <a:fillRect/>
          </a:stretch>
        </p:blipFill>
        <p:spPr bwMode="auto">
          <a:xfrm>
            <a:off x="509588" y="1358900"/>
            <a:ext cx="2244725" cy="3108325"/>
          </a:xfrm>
          <a:prstGeom prst="rect">
            <a:avLst/>
          </a:prstGeom>
          <a:noFill/>
          <a:ln w="9525">
            <a:noFill/>
            <a:miter lim="800000"/>
            <a:headEnd/>
            <a:tailEnd/>
          </a:ln>
        </p:spPr>
      </p:pic>
      <p:pic>
        <p:nvPicPr>
          <p:cNvPr id="15368" name="Picture 4"/>
          <p:cNvPicPr>
            <a:picLocks noChangeAspect="1" noChangeArrowheads="1"/>
          </p:cNvPicPr>
          <p:nvPr/>
        </p:nvPicPr>
        <p:blipFill>
          <a:blip r:embed="rId5"/>
          <a:srcRect/>
          <a:stretch>
            <a:fillRect/>
          </a:stretch>
        </p:blipFill>
        <p:spPr bwMode="auto">
          <a:xfrm>
            <a:off x="6413500" y="1358900"/>
            <a:ext cx="2224088" cy="3082925"/>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Округлений прямокутник 3"/>
          <p:cNvSpPr/>
          <p:nvPr/>
        </p:nvSpPr>
        <p:spPr>
          <a:xfrm>
            <a:off x="235131" y="174418"/>
            <a:ext cx="8686799" cy="77917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uk-UA" sz="4800" b="1" dirty="0">
                <a:ln w="10160">
                  <a:solidFill>
                    <a:srgbClr val="FFC000">
                      <a:lumMod val="20000"/>
                      <a:lumOff val="80000"/>
                    </a:srgbClr>
                  </a:solidFill>
                  <a:prstDash val="solid"/>
                </a:ln>
                <a:solidFill>
                  <a:schemeClr val="accent6">
                    <a:lumMod val="50000"/>
                  </a:schemeClr>
                </a:solidFill>
                <a:effectLst>
                  <a:outerShdw blurRad="38100" dist="22860" dir="5400000" algn="tl" rotWithShape="0">
                    <a:srgbClr val="000000">
                      <a:alpha val="30000"/>
                    </a:srgbClr>
                  </a:outerShdw>
                </a:effectLst>
                <a:latin typeface="Times New Roman" panose="02020603050405020304" pitchFamily="18" charset="0"/>
                <a:ea typeface="+mj-ea"/>
                <a:cs typeface="Times New Roman" panose="02020603050405020304" pitchFamily="18" charset="0"/>
              </a:rPr>
              <a:t>СКЛАД  МЕТОДКОМІСІЇ:</a:t>
            </a:r>
            <a:endParaRPr lang="uk-UA" sz="4800" dirty="0">
              <a:solidFill>
                <a:schemeClr val="accent6">
                  <a:lumMod val="50000"/>
                </a:schemeClr>
              </a:solidFill>
            </a:endParaRPr>
          </a:p>
        </p:txBody>
      </p:sp>
      <p:sp>
        <p:nvSpPr>
          <p:cNvPr id="7" name="Округлений прямокутник 3"/>
          <p:cNvSpPr/>
          <p:nvPr/>
        </p:nvSpPr>
        <p:spPr>
          <a:xfrm>
            <a:off x="169863" y="1319213"/>
            <a:ext cx="8804275" cy="543401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uk-UA" sz="2800" dirty="0" err="1">
                <a:solidFill>
                  <a:schemeClr val="tx1"/>
                </a:solidFill>
                <a:latin typeface="Times New Roman" pitchFamily="18" charset="0"/>
                <a:cs typeface="Times New Roman" pitchFamily="18" charset="0"/>
              </a:rPr>
              <a:t>Лиськов</a:t>
            </a:r>
            <a:r>
              <a:rPr lang="uk-UA" sz="2800" dirty="0">
                <a:solidFill>
                  <a:schemeClr val="tx1"/>
                </a:solidFill>
                <a:latin typeface="Times New Roman" pitchFamily="18" charset="0"/>
                <a:cs typeface="Times New Roman" pitchFamily="18" charset="0"/>
              </a:rPr>
              <a:t> В.І. – 	викладач хірургії</a:t>
            </a:r>
          </a:p>
          <a:p>
            <a:pPr algn="just" fontAlgn="auto">
              <a:lnSpc>
                <a:spcPct val="150000"/>
              </a:lnSpc>
              <a:spcBef>
                <a:spcPts val="0"/>
              </a:spcBef>
              <a:spcAft>
                <a:spcPts val="0"/>
              </a:spcAft>
              <a:defRPr/>
            </a:pPr>
            <a:r>
              <a:rPr lang="uk-UA" sz="2800" dirty="0">
                <a:solidFill>
                  <a:schemeClr val="tx1"/>
                </a:solidFill>
                <a:latin typeface="Times New Roman" pitchFamily="18" charset="0"/>
                <a:cs typeface="Times New Roman" pitchFamily="18" charset="0"/>
              </a:rPr>
              <a:t>Кравець В.В. –	викладач хірургії</a:t>
            </a:r>
          </a:p>
          <a:p>
            <a:pPr algn="just" fontAlgn="auto">
              <a:lnSpc>
                <a:spcPct val="150000"/>
              </a:lnSpc>
              <a:spcBef>
                <a:spcPts val="0"/>
              </a:spcBef>
              <a:spcAft>
                <a:spcPts val="0"/>
              </a:spcAft>
              <a:defRPr/>
            </a:pPr>
            <a:r>
              <a:rPr lang="uk-UA" sz="2800" dirty="0">
                <a:solidFill>
                  <a:schemeClr val="tx1"/>
                </a:solidFill>
                <a:latin typeface="Times New Roman" pitchFamily="18" charset="0"/>
                <a:cs typeface="Times New Roman" pitchFamily="18" charset="0"/>
              </a:rPr>
              <a:t>Мельник В.І. – 	викладач акушерства та гінекології</a:t>
            </a:r>
          </a:p>
          <a:p>
            <a:pPr algn="just" fontAlgn="auto">
              <a:lnSpc>
                <a:spcPct val="150000"/>
              </a:lnSpc>
              <a:spcBef>
                <a:spcPts val="0"/>
              </a:spcBef>
              <a:spcAft>
                <a:spcPts val="0"/>
              </a:spcAft>
              <a:defRPr/>
            </a:pPr>
            <a:r>
              <a:rPr lang="uk-UA" sz="2800" dirty="0" err="1">
                <a:solidFill>
                  <a:schemeClr val="tx1"/>
                </a:solidFill>
                <a:latin typeface="Times New Roman" pitchFamily="18" charset="0"/>
                <a:cs typeface="Times New Roman" pitchFamily="18" charset="0"/>
              </a:rPr>
              <a:t>Євсейчик</a:t>
            </a:r>
            <a:r>
              <a:rPr lang="uk-UA" sz="2800" dirty="0">
                <a:solidFill>
                  <a:schemeClr val="tx1"/>
                </a:solidFill>
                <a:latin typeface="Times New Roman" pitchFamily="18" charset="0"/>
                <a:cs typeface="Times New Roman" pitchFamily="18" charset="0"/>
              </a:rPr>
              <a:t> С.Л. – 	викладач офтальмології</a:t>
            </a:r>
          </a:p>
          <a:p>
            <a:pPr algn="just" fontAlgn="auto">
              <a:lnSpc>
                <a:spcPct val="150000"/>
              </a:lnSpc>
              <a:spcBef>
                <a:spcPts val="0"/>
              </a:spcBef>
              <a:spcAft>
                <a:spcPts val="0"/>
              </a:spcAft>
              <a:defRPr/>
            </a:pPr>
            <a:r>
              <a:rPr lang="uk-UA" sz="2800" dirty="0">
                <a:solidFill>
                  <a:schemeClr val="tx1"/>
                </a:solidFill>
                <a:latin typeface="Times New Roman" pitchFamily="18" charset="0"/>
                <a:cs typeface="Times New Roman" pitchFamily="18" charset="0"/>
              </a:rPr>
              <a:t>Муравйова А.М. – викладач </a:t>
            </a:r>
            <a:r>
              <a:rPr lang="uk-UA" sz="2800" dirty="0" err="1">
                <a:solidFill>
                  <a:schemeClr val="tx1"/>
                </a:solidFill>
                <a:latin typeface="Times New Roman" pitchFamily="18" charset="0"/>
                <a:cs typeface="Times New Roman" pitchFamily="18" charset="0"/>
              </a:rPr>
              <a:t>оториноларингології</a:t>
            </a:r>
            <a:endParaRPr lang="uk-UA" sz="2800" dirty="0">
              <a:solidFill>
                <a:schemeClr val="tx1"/>
              </a:solidFill>
              <a:latin typeface="Times New Roman" pitchFamily="18" charset="0"/>
              <a:cs typeface="Times New Roman" pitchFamily="18" charset="0"/>
            </a:endParaRPr>
          </a:p>
          <a:p>
            <a:pPr fontAlgn="auto">
              <a:lnSpc>
                <a:spcPct val="150000"/>
              </a:lnSpc>
              <a:spcBef>
                <a:spcPts val="0"/>
              </a:spcBef>
              <a:spcAft>
                <a:spcPts val="0"/>
              </a:spcAft>
              <a:defRPr/>
            </a:pPr>
            <a:r>
              <a:rPr lang="uk-UA" sz="2800" dirty="0">
                <a:solidFill>
                  <a:schemeClr val="tx1"/>
                </a:solidFill>
                <a:latin typeface="Times New Roman" pitchFamily="18" charset="0"/>
                <a:cs typeface="Times New Roman" pitchFamily="18" charset="0"/>
              </a:rPr>
              <a:t>Слизька Н.Ю. – 	викладач стоматологічних</a:t>
            </a:r>
          </a:p>
          <a:p>
            <a:pPr fontAlgn="auto">
              <a:lnSpc>
                <a:spcPct val="150000"/>
              </a:lnSpc>
              <a:spcBef>
                <a:spcPts val="0"/>
              </a:spcBef>
              <a:spcAft>
                <a:spcPts val="0"/>
              </a:spcAft>
              <a:defRPr/>
            </a:pPr>
            <a:r>
              <a:rPr lang="uk-UA" sz="2800" dirty="0">
                <a:solidFill>
                  <a:schemeClr val="tx1"/>
                </a:solidFill>
                <a:latin typeface="Times New Roman" pitchFamily="18" charset="0"/>
                <a:cs typeface="Times New Roman" pitchFamily="18" charset="0"/>
              </a:rPr>
              <a:t>                            	захворювань</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Округлений прямокутник 3"/>
          <p:cNvSpPr/>
          <p:nvPr/>
        </p:nvSpPr>
        <p:spPr>
          <a:xfrm>
            <a:off x="235131" y="174418"/>
            <a:ext cx="8686799" cy="77917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uk-UA" sz="4800" b="1" dirty="0">
                <a:ln w="10160">
                  <a:solidFill>
                    <a:srgbClr val="FFC000">
                      <a:lumMod val="20000"/>
                      <a:lumOff val="80000"/>
                    </a:srgbClr>
                  </a:solidFill>
                  <a:prstDash val="solid"/>
                </a:ln>
                <a:solidFill>
                  <a:schemeClr val="accent6">
                    <a:lumMod val="50000"/>
                  </a:schemeClr>
                </a:solidFill>
                <a:effectLst>
                  <a:outerShdw blurRad="38100" dist="22860" dir="5400000" algn="tl" rotWithShape="0">
                    <a:srgbClr val="000000">
                      <a:alpha val="30000"/>
                    </a:srgbClr>
                  </a:outerShdw>
                </a:effectLst>
                <a:latin typeface="Times New Roman" panose="02020603050405020304" pitchFamily="18" charset="0"/>
                <a:ea typeface="+mj-ea"/>
                <a:cs typeface="Times New Roman" panose="02020603050405020304" pitchFamily="18" charset="0"/>
              </a:rPr>
              <a:t>МЕТОДИЧНА  ПРОБЛЕМА:</a:t>
            </a:r>
            <a:endParaRPr lang="uk-UA" sz="4800" dirty="0">
              <a:solidFill>
                <a:schemeClr val="accent6">
                  <a:lumMod val="50000"/>
                </a:schemeClr>
              </a:solidFill>
            </a:endParaRPr>
          </a:p>
        </p:txBody>
      </p:sp>
      <p:sp>
        <p:nvSpPr>
          <p:cNvPr id="7" name="Округлений прямокутник 3"/>
          <p:cNvSpPr/>
          <p:nvPr/>
        </p:nvSpPr>
        <p:spPr>
          <a:xfrm>
            <a:off x="274638" y="1906588"/>
            <a:ext cx="8634412" cy="382746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r>
              <a:rPr lang="uk-UA" sz="4000" b="1" i="1">
                <a:solidFill>
                  <a:srgbClr val="385723"/>
                </a:solidFill>
                <a:latin typeface="Times New Roman" pitchFamily="18" charset="0"/>
                <a:cs typeface="Times New Roman" pitchFamily="18" charset="0"/>
              </a:rPr>
              <a:t>“Формування професійної компетентності майбутніх медичних спеціалістів через інноваційну діяльність”</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Округлений прямокутник 3"/>
          <p:cNvSpPr/>
          <p:nvPr/>
        </p:nvSpPr>
        <p:spPr>
          <a:xfrm>
            <a:off x="261260" y="156755"/>
            <a:ext cx="8647609" cy="120178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uk-UA" sz="4000" b="1" dirty="0">
                <a:ln w="10160">
                  <a:solidFill>
                    <a:srgbClr val="FFC000">
                      <a:lumMod val="20000"/>
                      <a:lumOff val="80000"/>
                    </a:srgbClr>
                  </a:solidFill>
                  <a:prstDash val="solid"/>
                </a:ln>
                <a:solidFill>
                  <a:schemeClr val="accent6">
                    <a:lumMod val="50000"/>
                  </a:schemeClr>
                </a:solidFill>
                <a:effectLst>
                  <a:outerShdw blurRad="38100" dist="22860" dir="5400000" algn="tl" rotWithShape="0">
                    <a:srgbClr val="000000">
                      <a:alpha val="30000"/>
                    </a:srgbClr>
                  </a:outerShdw>
                </a:effectLst>
                <a:latin typeface="Times New Roman" panose="02020603050405020304" pitchFamily="18" charset="0"/>
                <a:ea typeface="+mj-ea"/>
                <a:cs typeface="Times New Roman" panose="02020603050405020304" pitchFamily="18" charset="0"/>
              </a:rPr>
              <a:t>ВНУТРІШНЬОЦИКЛОВА МЕТОДИЧНА  ПРОБЛЕМА:</a:t>
            </a:r>
            <a:endParaRPr lang="uk-UA" sz="4000" dirty="0">
              <a:solidFill>
                <a:schemeClr val="accent6">
                  <a:lumMod val="50000"/>
                </a:schemeClr>
              </a:solidFill>
            </a:endParaRPr>
          </a:p>
        </p:txBody>
      </p:sp>
      <p:sp>
        <p:nvSpPr>
          <p:cNvPr id="7" name="Округлений прямокутник 3"/>
          <p:cNvSpPr/>
          <p:nvPr/>
        </p:nvSpPr>
        <p:spPr>
          <a:xfrm>
            <a:off x="274638" y="1906588"/>
            <a:ext cx="8634412" cy="382746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r>
              <a:rPr lang="uk-UA" sz="4400" b="1" i="1">
                <a:solidFill>
                  <a:srgbClr val="385723"/>
                </a:solidFill>
                <a:latin typeface="Times New Roman" pitchFamily="18" charset="0"/>
                <a:cs typeface="Times New Roman" pitchFamily="18" charset="0"/>
              </a:rPr>
              <a:t>“Інноваційні технології – шлях до формування професійної компетентності майбутніх медичних фахівців”</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Округлений прямокутник 3"/>
          <p:cNvSpPr/>
          <p:nvPr/>
        </p:nvSpPr>
        <p:spPr>
          <a:xfrm>
            <a:off x="261260" y="156755"/>
            <a:ext cx="8647609" cy="120178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uk-UA" sz="3200" b="1" dirty="0">
                <a:ln w="10160">
                  <a:solidFill>
                    <a:srgbClr val="FFC000">
                      <a:lumMod val="20000"/>
                      <a:lumOff val="80000"/>
                    </a:srgbClr>
                  </a:solidFill>
                  <a:prstDash val="solid"/>
                </a:ln>
                <a:solidFill>
                  <a:schemeClr val="accent6">
                    <a:lumMod val="50000"/>
                  </a:schemeClr>
                </a:solidFill>
                <a:effectLst>
                  <a:outerShdw blurRad="38100" dist="22860" dir="5400000" algn="tl" rotWithShape="0">
                    <a:srgbClr val="000000">
                      <a:alpha val="30000"/>
                    </a:srgbClr>
                  </a:outerShdw>
                </a:effectLst>
                <a:latin typeface="Times New Roman" panose="02020603050405020304" pitchFamily="18" charset="0"/>
                <a:ea typeface="+mj-ea"/>
                <a:cs typeface="Times New Roman" panose="02020603050405020304" pitchFamily="18" charset="0"/>
              </a:rPr>
              <a:t>УЧАСТЬ</a:t>
            </a:r>
          </a:p>
          <a:p>
            <a:pPr algn="ctr" fontAlgn="auto">
              <a:spcBef>
                <a:spcPts val="0"/>
              </a:spcBef>
              <a:spcAft>
                <a:spcPts val="0"/>
              </a:spcAft>
              <a:defRPr/>
            </a:pPr>
            <a:r>
              <a:rPr lang="uk-UA" sz="3200" b="1" dirty="0">
                <a:ln w="10160">
                  <a:solidFill>
                    <a:srgbClr val="FFC000">
                      <a:lumMod val="20000"/>
                      <a:lumOff val="80000"/>
                    </a:srgbClr>
                  </a:solidFill>
                  <a:prstDash val="solid"/>
                </a:ln>
                <a:solidFill>
                  <a:schemeClr val="accent6">
                    <a:lumMod val="50000"/>
                  </a:schemeClr>
                </a:solidFill>
                <a:effectLst>
                  <a:outerShdw blurRad="38100" dist="22860" dir="5400000" algn="tl" rotWithShape="0">
                    <a:srgbClr val="000000">
                      <a:alpha val="30000"/>
                    </a:srgbClr>
                  </a:outerShdw>
                </a:effectLst>
                <a:latin typeface="Times New Roman" panose="02020603050405020304" pitchFamily="18" charset="0"/>
                <a:ea typeface="+mj-ea"/>
                <a:cs typeface="Times New Roman" panose="02020603050405020304" pitchFamily="18" charset="0"/>
              </a:rPr>
              <a:t>В  МЕТОДИЧНІЙ  РОБОТІ  УЧИЛИЩА:</a:t>
            </a:r>
            <a:endParaRPr lang="uk-UA" sz="3200" dirty="0">
              <a:solidFill>
                <a:schemeClr val="accent6">
                  <a:lumMod val="50000"/>
                </a:schemeClr>
              </a:solidFill>
            </a:endParaRPr>
          </a:p>
        </p:txBody>
      </p:sp>
      <p:sp>
        <p:nvSpPr>
          <p:cNvPr id="7" name="Округлений прямокутник 3"/>
          <p:cNvSpPr/>
          <p:nvPr/>
        </p:nvSpPr>
        <p:spPr>
          <a:xfrm>
            <a:off x="365125" y="1516063"/>
            <a:ext cx="8478838" cy="25590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uk-UA" sz="2800" b="1" i="1">
                <a:solidFill>
                  <a:srgbClr val="385723"/>
                </a:solidFill>
                <a:latin typeface="Times New Roman" pitchFamily="18" charset="0"/>
                <a:cs typeface="Times New Roman" pitchFamily="18" charset="0"/>
              </a:rPr>
              <a:t>Науково-практична конференція  “Підвищення якості освіти – пріоритет в роботі навчального закладу”</a:t>
            </a:r>
          </a:p>
          <a:p>
            <a:pPr algn="just">
              <a:defRPr/>
            </a:pPr>
            <a:endParaRPr lang="uk-UA" sz="1200" b="1" i="1">
              <a:solidFill>
                <a:srgbClr val="385723"/>
              </a:solidFill>
              <a:latin typeface="Times New Roman" pitchFamily="18" charset="0"/>
              <a:cs typeface="Times New Roman" pitchFamily="18" charset="0"/>
            </a:endParaRPr>
          </a:p>
          <a:p>
            <a:pPr algn="just">
              <a:defRPr/>
            </a:pPr>
            <a:r>
              <a:rPr lang="uk-UA" sz="2800" b="1" i="1">
                <a:solidFill>
                  <a:srgbClr val="385723"/>
                </a:solidFill>
                <a:latin typeface="Times New Roman" pitchFamily="18" charset="0"/>
                <a:cs typeface="Times New Roman" pitchFamily="18" charset="0"/>
              </a:rPr>
              <a:t>Круглий стіл “Вивчаємо Закон про фахову передвищу освіту”</a:t>
            </a:r>
          </a:p>
        </p:txBody>
      </p:sp>
      <p:pic>
        <p:nvPicPr>
          <p:cNvPr id="19460" name="Picture 2" descr="G:\Участь у нарадах\IMAG3398.jpg"/>
          <p:cNvPicPr>
            <a:picLocks noChangeAspect="1" noChangeArrowheads="1"/>
          </p:cNvPicPr>
          <p:nvPr/>
        </p:nvPicPr>
        <p:blipFill>
          <a:blip r:embed="rId3">
            <a:lum bright="10000"/>
          </a:blip>
          <a:srcRect/>
          <a:stretch>
            <a:fillRect/>
          </a:stretch>
        </p:blipFill>
        <p:spPr bwMode="auto">
          <a:xfrm>
            <a:off x="2379663" y="4184650"/>
            <a:ext cx="4451350" cy="2500313"/>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Округлений прямокутник 3"/>
          <p:cNvSpPr/>
          <p:nvPr/>
        </p:nvSpPr>
        <p:spPr>
          <a:xfrm>
            <a:off x="261260" y="156755"/>
            <a:ext cx="8647609" cy="120178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uk-UA" sz="4000" b="1" dirty="0">
                <a:ln w="10160">
                  <a:solidFill>
                    <a:srgbClr val="FFC000">
                      <a:lumMod val="20000"/>
                      <a:lumOff val="80000"/>
                    </a:srgbClr>
                  </a:solidFill>
                  <a:prstDash val="solid"/>
                </a:ln>
                <a:solidFill>
                  <a:schemeClr val="accent6">
                    <a:lumMod val="50000"/>
                  </a:schemeClr>
                </a:solidFill>
                <a:effectLst>
                  <a:outerShdw blurRad="38100" dist="22860" dir="5400000" algn="tl" rotWithShape="0">
                    <a:srgbClr val="000000">
                      <a:alpha val="30000"/>
                    </a:srgbClr>
                  </a:outerShdw>
                </a:effectLst>
                <a:latin typeface="Times New Roman" panose="02020603050405020304" pitchFamily="18" charset="0"/>
                <a:ea typeface="+mj-ea"/>
                <a:cs typeface="Times New Roman" panose="02020603050405020304" pitchFamily="18" charset="0"/>
              </a:rPr>
              <a:t>УЗАГАЛЬНЕННЯ  ДОСВІДУ:</a:t>
            </a:r>
            <a:endParaRPr lang="uk-UA" sz="4000" dirty="0">
              <a:solidFill>
                <a:schemeClr val="accent6">
                  <a:lumMod val="50000"/>
                </a:schemeClr>
              </a:solidFill>
            </a:endParaRPr>
          </a:p>
        </p:txBody>
      </p:sp>
      <p:sp>
        <p:nvSpPr>
          <p:cNvPr id="7" name="Округлений прямокутник 3"/>
          <p:cNvSpPr/>
          <p:nvPr/>
        </p:nvSpPr>
        <p:spPr>
          <a:xfrm>
            <a:off x="182563" y="1751013"/>
            <a:ext cx="5121275" cy="477996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50000"/>
              </a:lnSpc>
              <a:defRPr/>
            </a:pPr>
            <a:r>
              <a:rPr lang="uk-UA">
                <a:solidFill>
                  <a:srgbClr val="385723"/>
                </a:solidFill>
                <a:latin typeface="Times New Roman" pitchFamily="18" charset="0"/>
                <a:cs typeface="Times New Roman" pitchFamily="18" charset="0"/>
              </a:rPr>
              <a:t>Завершили роботу по вивченню досвіду роботи Мельник О.І. на тему:</a:t>
            </a:r>
            <a:r>
              <a:rPr lang="uk-UA" b="1" i="1">
                <a:solidFill>
                  <a:srgbClr val="385723"/>
                </a:solidFill>
                <a:latin typeface="Times New Roman" pitchFamily="18" charset="0"/>
                <a:cs typeface="Times New Roman" pitchFamily="18" charset="0"/>
              </a:rPr>
              <a:t> “ Інноваційні технології та творчість у навчанні при вивченні акушерства і гінекології”</a:t>
            </a:r>
            <a:endParaRPr lang="uk-UA">
              <a:solidFill>
                <a:srgbClr val="385723"/>
              </a:solidFill>
              <a:latin typeface="Times New Roman" pitchFamily="18" charset="0"/>
              <a:cs typeface="Times New Roman" pitchFamily="18" charset="0"/>
            </a:endParaRPr>
          </a:p>
          <a:p>
            <a:pPr algn="just">
              <a:lnSpc>
                <a:spcPct val="150000"/>
              </a:lnSpc>
              <a:defRPr/>
            </a:pPr>
            <a:r>
              <a:rPr lang="uk-UA">
                <a:solidFill>
                  <a:srgbClr val="385723"/>
                </a:solidFill>
                <a:latin typeface="Times New Roman" pitchFamily="18" charset="0"/>
                <a:cs typeface="Times New Roman" pitchFamily="18" charset="0"/>
              </a:rPr>
              <a:t>Розпочали роботу по вивченню досвіду роботи Земцової Г.М. на тему: </a:t>
            </a:r>
            <a:r>
              <a:rPr lang="uk-UA" b="1" i="1">
                <a:solidFill>
                  <a:srgbClr val="385723"/>
                </a:solidFill>
                <a:latin typeface="Times New Roman" pitchFamily="18" charset="0"/>
                <a:cs typeface="Times New Roman" pitchFamily="18" charset="0"/>
              </a:rPr>
              <a:t>“Інноваційні методи роботи зі студентами для покращення рівня підготовки до практичних занять”</a:t>
            </a:r>
          </a:p>
        </p:txBody>
      </p:sp>
      <p:pic>
        <p:nvPicPr>
          <p:cNvPr id="20484" name="Picture 5"/>
          <p:cNvPicPr>
            <a:picLocks noChangeAspect="1" noChangeArrowheads="1"/>
          </p:cNvPicPr>
          <p:nvPr/>
        </p:nvPicPr>
        <p:blipFill>
          <a:blip r:embed="rId3"/>
          <a:srcRect/>
          <a:stretch>
            <a:fillRect/>
          </a:stretch>
        </p:blipFill>
        <p:spPr bwMode="auto">
          <a:xfrm>
            <a:off x="5397500" y="1541463"/>
            <a:ext cx="3514725" cy="5056187"/>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Округлений прямокутник 3"/>
          <p:cNvSpPr/>
          <p:nvPr/>
        </p:nvSpPr>
        <p:spPr>
          <a:xfrm>
            <a:off x="261260" y="156755"/>
            <a:ext cx="8647609" cy="120178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uk-UA" sz="4000" b="1" dirty="0">
                <a:ln w="10160">
                  <a:solidFill>
                    <a:srgbClr val="FFC000">
                      <a:lumMod val="20000"/>
                      <a:lumOff val="80000"/>
                    </a:srgbClr>
                  </a:solidFill>
                  <a:prstDash val="solid"/>
                </a:ln>
                <a:solidFill>
                  <a:schemeClr val="accent6">
                    <a:lumMod val="50000"/>
                  </a:schemeClr>
                </a:solidFill>
                <a:effectLst>
                  <a:outerShdw blurRad="38100" dist="22860" dir="5400000" algn="tl" rotWithShape="0">
                    <a:srgbClr val="000000">
                      <a:alpha val="30000"/>
                    </a:srgbClr>
                  </a:outerShdw>
                </a:effectLst>
                <a:latin typeface="Times New Roman" panose="02020603050405020304" pitchFamily="18" charset="0"/>
                <a:ea typeface="+mj-ea"/>
                <a:cs typeface="Times New Roman" panose="02020603050405020304" pitchFamily="18" charset="0"/>
              </a:rPr>
              <a:t>ПОШУКОВА  РОБОТА:</a:t>
            </a:r>
            <a:endParaRPr lang="uk-UA" sz="4000" dirty="0">
              <a:solidFill>
                <a:schemeClr val="accent6">
                  <a:lumMod val="50000"/>
                </a:schemeClr>
              </a:solidFill>
            </a:endParaRPr>
          </a:p>
        </p:txBody>
      </p:sp>
      <p:sp>
        <p:nvSpPr>
          <p:cNvPr id="7" name="Округлений прямокутник 3"/>
          <p:cNvSpPr/>
          <p:nvPr/>
        </p:nvSpPr>
        <p:spPr>
          <a:xfrm>
            <a:off x="382588" y="1658938"/>
            <a:ext cx="8297862" cy="49244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50000"/>
              </a:lnSpc>
            </a:pPr>
            <a:r>
              <a:rPr lang="uk-UA" sz="2800">
                <a:solidFill>
                  <a:srgbClr val="385723"/>
                </a:solidFill>
                <a:latin typeface="Times New Roman" pitchFamily="18" charset="0"/>
                <a:cs typeface="Times New Roman" pitchFamily="18" charset="0"/>
              </a:rPr>
              <a:t>   </a:t>
            </a:r>
            <a:r>
              <a:rPr lang="uk-UA" sz="2400">
                <a:solidFill>
                  <a:srgbClr val="385723"/>
                </a:solidFill>
                <a:latin typeface="Times New Roman" pitchFamily="18" charset="0"/>
                <a:cs typeface="Times New Roman" pitchFamily="18" charset="0"/>
              </a:rPr>
              <a:t>“Проблеми онкології по Конотопському району”     </a:t>
            </a:r>
            <a:r>
              <a:rPr lang="uk-UA" sz="2400" i="1">
                <a:solidFill>
                  <a:srgbClr val="385723"/>
                </a:solidFill>
                <a:latin typeface="Times New Roman" pitchFamily="18" charset="0"/>
                <a:cs typeface="Times New Roman" pitchFamily="18" charset="0"/>
              </a:rPr>
              <a:t>(Мельник О.І.)</a:t>
            </a:r>
          </a:p>
          <a:p>
            <a:pPr algn="just">
              <a:lnSpc>
                <a:spcPct val="150000"/>
              </a:lnSpc>
            </a:pPr>
            <a:r>
              <a:rPr lang="uk-UA" sz="2400">
                <a:solidFill>
                  <a:srgbClr val="385723"/>
                </a:solidFill>
                <a:latin typeface="Times New Roman" pitchFamily="18" charset="0"/>
                <a:cs typeface="Times New Roman" pitchFamily="18" charset="0"/>
              </a:rPr>
              <a:t>   “Аналіз онкозахворювань по Конотопу і Конотопському району”  </a:t>
            </a:r>
            <a:r>
              <a:rPr lang="uk-UA" sz="2400" i="1">
                <a:solidFill>
                  <a:srgbClr val="385723"/>
                </a:solidFill>
                <a:latin typeface="Times New Roman" pitchFamily="18" charset="0"/>
                <a:cs typeface="Times New Roman" pitchFamily="18" charset="0"/>
              </a:rPr>
              <a:t>(Спаський С.М.)</a:t>
            </a:r>
          </a:p>
          <a:p>
            <a:pPr algn="just">
              <a:lnSpc>
                <a:spcPct val="150000"/>
              </a:lnSpc>
            </a:pPr>
            <a:r>
              <a:rPr lang="uk-UA" sz="2400">
                <a:solidFill>
                  <a:srgbClr val="385723"/>
                </a:solidFill>
                <a:latin typeface="Times New Roman" pitchFamily="18" charset="0"/>
                <a:cs typeface="Times New Roman" pitchFamily="18" charset="0"/>
              </a:rPr>
              <a:t>   “Ендоскопічна хірургія” </a:t>
            </a:r>
            <a:r>
              <a:rPr lang="uk-UA" sz="2400" i="1">
                <a:solidFill>
                  <a:srgbClr val="385723"/>
                </a:solidFill>
                <a:latin typeface="Times New Roman" pitchFamily="18" charset="0"/>
                <a:cs typeface="Times New Roman" pitchFamily="18" charset="0"/>
              </a:rPr>
              <a:t>(Сосненко В.М.)</a:t>
            </a:r>
          </a:p>
          <a:p>
            <a:pPr algn="just">
              <a:lnSpc>
                <a:spcPct val="150000"/>
              </a:lnSpc>
            </a:pPr>
            <a:r>
              <a:rPr lang="uk-UA" sz="2400">
                <a:solidFill>
                  <a:srgbClr val="385723"/>
                </a:solidFill>
                <a:latin typeface="Times New Roman" pitchFamily="18" charset="0"/>
                <a:cs typeface="Times New Roman" pitchFamily="18" charset="0"/>
              </a:rPr>
              <a:t>   “Видатні українські акушер-гінекологи”</a:t>
            </a:r>
            <a:r>
              <a:rPr lang="uk-UA" sz="2400" i="1">
                <a:solidFill>
                  <a:srgbClr val="385723"/>
                </a:solidFill>
                <a:latin typeface="Times New Roman" pitchFamily="18" charset="0"/>
                <a:cs typeface="Times New Roman" pitchFamily="18" charset="0"/>
              </a:rPr>
              <a:t>(Земцова Г.М.)</a:t>
            </a:r>
          </a:p>
          <a:p>
            <a:pPr algn="just">
              <a:lnSpc>
                <a:spcPct val="150000"/>
              </a:lnSpc>
            </a:pPr>
            <a:r>
              <a:rPr lang="uk-UA" sz="2400">
                <a:solidFill>
                  <a:srgbClr val="385723"/>
                </a:solidFill>
                <a:latin typeface="Times New Roman" pitchFamily="18" charset="0"/>
                <a:cs typeface="Times New Roman" pitchFamily="18" charset="0"/>
              </a:rPr>
              <a:t>  “Уроженці Сумщини, які загинули в зоні АТО” </a:t>
            </a:r>
            <a:r>
              <a:rPr lang="uk-UA" sz="2400" i="1">
                <a:solidFill>
                  <a:srgbClr val="385723"/>
                </a:solidFill>
                <a:latin typeface="Times New Roman" pitchFamily="18" charset="0"/>
                <a:cs typeface="Times New Roman" pitchFamily="18" charset="0"/>
              </a:rPr>
              <a:t>(КушнірР.В.)</a:t>
            </a:r>
          </a:p>
          <a:p>
            <a:pPr algn="just">
              <a:lnSpc>
                <a:spcPct val="150000"/>
              </a:lnSpc>
            </a:pPr>
            <a:endParaRPr lang="uk-UA" sz="2800" b="1" i="1">
              <a:solidFill>
                <a:srgbClr val="385723"/>
              </a:solidFill>
              <a:latin typeface="Times New Roman" pitchFamily="18" charset="0"/>
              <a:cs typeface="Times New Roman" pitchFamily="18" charset="0"/>
            </a:endParaRPr>
          </a:p>
        </p:txBody>
      </p:sp>
    </p:spTree>
  </p:cSld>
  <p:clrMapOvr>
    <a:masterClrMapping/>
  </p:clrMapOvr>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345</TotalTime>
  <Words>550</Words>
  <Application>Microsoft Office PowerPoint</Application>
  <PresentationFormat>Экран (4:3)</PresentationFormat>
  <Paragraphs>103</Paragraphs>
  <Slides>20</Slides>
  <Notes>0</Notes>
  <HiddenSlides>0</HiddenSlides>
  <MMClips>0</MMClips>
  <ScaleCrop>false</ScaleCrop>
  <HeadingPairs>
    <vt:vector size="6" baseType="variant">
      <vt:variant>
        <vt:lpstr>Использованные шрифты</vt:lpstr>
      </vt:variant>
      <vt:variant>
        <vt:i4>5</vt:i4>
      </vt:variant>
      <vt:variant>
        <vt:lpstr>Шаблон оформления</vt:lpstr>
      </vt:variant>
      <vt:variant>
        <vt:i4>1</vt:i4>
      </vt:variant>
      <vt:variant>
        <vt:lpstr>Заголовки слайдов</vt:lpstr>
      </vt:variant>
      <vt:variant>
        <vt:i4>20</vt:i4>
      </vt:variant>
    </vt:vector>
  </HeadingPairs>
  <TitlesOfParts>
    <vt:vector size="26" baseType="lpstr">
      <vt:lpstr>Calibri</vt:lpstr>
      <vt:lpstr>Arial</vt:lpstr>
      <vt:lpstr>Calibri Light</vt:lpstr>
      <vt:lpstr>Bookman Old Style</vt:lpstr>
      <vt:lpstr>Times New Roman</vt: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Участь в Міжнародній конференції на базі Житомирського інституту медсестринства  “ Використання принципу наочності для підвищення рівня підготовки студентів з клінічних дисциплін ” (Земцова Г.М.)</vt:lpstr>
      <vt:lpstr>Атестація викладачів</vt:lpstr>
      <vt:lpstr>2 жовтня 2019 р. відбулися змагання бригад екстреної (швидкої) медичної допомоги  за участю студентських команд медичних навчальних закладів Сумської області «Спадщанські медичні ралі - 2019» (Спадщанський ліс, Путивльський район) відповідно до плану основних організаційних заходів комунального закладу Сумської обласної ради «Сумський обласний центр екстреної медичної допомоги та медицини катастроф» на 2019 рік, за підтримки державного закладу «Український науково-практичний центр екстреної медичної допомоги та медицини катастроф МОЗ України»  Наші студенти достойно представили навчальний заклад!</vt:lpstr>
      <vt:lpstr>Слайд 19</vt:lpstr>
      <vt:lpstr>Слайд 20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Название презентации</dc:title>
  <dc:creator>Інна</dc:creator>
  <cp:lastModifiedBy>urchenko</cp:lastModifiedBy>
  <cp:revision>59</cp:revision>
  <dcterms:created xsi:type="dcterms:W3CDTF">2015-07-11T20:31:31Z</dcterms:created>
  <dcterms:modified xsi:type="dcterms:W3CDTF">2020-07-02T06:22:31Z</dcterms:modified>
</cp:coreProperties>
</file>